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22"/>
  </p:notesMasterIdLst>
  <p:sldIdLst>
    <p:sldId id="257" r:id="rId4"/>
    <p:sldId id="258" r:id="rId5"/>
    <p:sldId id="259" r:id="rId6"/>
    <p:sldId id="299" r:id="rId7"/>
    <p:sldId id="264" r:id="rId8"/>
    <p:sldId id="302" r:id="rId9"/>
    <p:sldId id="301" r:id="rId10"/>
    <p:sldId id="262" r:id="rId11"/>
    <p:sldId id="300" r:id="rId12"/>
    <p:sldId id="295" r:id="rId13"/>
    <p:sldId id="272" r:id="rId14"/>
    <p:sldId id="274" r:id="rId15"/>
    <p:sldId id="293" r:id="rId16"/>
    <p:sldId id="282" r:id="rId17"/>
    <p:sldId id="285" r:id="rId18"/>
    <p:sldId id="286" r:id="rId19"/>
    <p:sldId id="288" r:id="rId20"/>
    <p:sldId id="30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44C4"/>
    <a:srgbClr val="7B7BE5"/>
    <a:srgbClr val="F14617"/>
    <a:srgbClr val="2BF560"/>
    <a:srgbClr val="FA1F0E"/>
    <a:srgbClr val="2929AE"/>
    <a:srgbClr val="FFC5C5"/>
    <a:srgbClr val="FF94FF"/>
    <a:srgbClr val="FF49FF"/>
    <a:srgbClr val="EA76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902" y="43"/>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2.png"/></Relationships>
</file>

<file path=ppt/diagrams/_rels/data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image" Target="../media/image3.png"/></Relationships>
</file>

<file path=ppt/diagrams/_rels/data3.xml.rels><?xml version="1.0" encoding="UTF-8" standalone="yes"?>
<Relationships xmlns="http://schemas.openxmlformats.org/package/2006/relationships"><Relationship Id="rId1" Type="http://schemas.openxmlformats.org/officeDocument/2006/relationships/image" Target="../media/image5.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image" Target="../media/image3.png"/></Relationships>
</file>

<file path=ppt/diagrams/_rels/drawing3.xml.rels><?xml version="1.0" encoding="UTF-8" standalone="yes"?>
<Relationships xmlns="http://schemas.openxmlformats.org/package/2006/relationships"><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56D99E-D3BB-4DE5-8E20-22BB94A742E9}" type="doc">
      <dgm:prSet loTypeId="urn:microsoft.com/office/officeart/2005/8/layout/vList3" loCatId="list" qsTypeId="urn:microsoft.com/office/officeart/2005/8/quickstyle/simple1" qsCatId="simple" csTypeId="urn:microsoft.com/office/officeart/2005/8/colors/accent1_2" csCatId="accent1" phldr="1"/>
      <dgm:spPr/>
    </dgm:pt>
    <dgm:pt modelId="{258DBDB6-9A99-460D-AC26-0DEBFC74BCA1}">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INTRODUCTION</a:t>
          </a:r>
        </a:p>
      </dgm:t>
    </dgm:pt>
    <dgm:pt modelId="{1800915A-D003-4F1B-BEC5-B2F035B63E07}" type="parTrans" cxnId="{574DA5D7-E2CF-413A-A996-82BB52F0427E}">
      <dgm:prSet/>
      <dgm:spPr/>
      <dgm:t>
        <a:bodyPr/>
        <a:lstStyle/>
        <a:p>
          <a:endParaRPr lang="en-IN"/>
        </a:p>
      </dgm:t>
    </dgm:pt>
    <dgm:pt modelId="{75F7500F-D803-4984-8676-D22757D2F582}" type="sibTrans" cxnId="{574DA5D7-E2CF-413A-A996-82BB52F0427E}">
      <dgm:prSet/>
      <dgm:spPr/>
      <dgm:t>
        <a:bodyPr/>
        <a:lstStyle/>
        <a:p>
          <a:endParaRPr lang="en-IN"/>
        </a:p>
      </dgm:t>
    </dgm:pt>
    <dgm:pt modelId="{25CBA9DD-A81C-4294-8394-C76B2CE6AA24}">
      <dgm:prSet phldrT="[Text]" custT="1"/>
      <dgm:spPr>
        <a:solidFill>
          <a:srgbClr val="002060"/>
        </a:solidFill>
      </dgm:spPr>
      <dgm:t>
        <a:bodyPr/>
        <a:lstStyle/>
        <a:p>
          <a:r>
            <a:rPr lang="en-IN" sz="2800" b="1" dirty="0">
              <a:solidFill>
                <a:schemeClr val="bg1"/>
              </a:solidFill>
              <a:latin typeface="Arial" panose="020B0604020202020204" pitchFamily="34" charset="0"/>
              <a:cs typeface="Arial" panose="020B0604020202020204" pitchFamily="34" charset="0"/>
            </a:rPr>
            <a:t>ORIGIN OF PROBLEM</a:t>
          </a:r>
        </a:p>
      </dgm:t>
    </dgm:pt>
    <dgm:pt modelId="{9E98FD8A-B06F-4F19-8996-7CDC5D66072F}" type="parTrans" cxnId="{6DD1D580-D71C-44F1-B0E9-3B321B5A8EC7}">
      <dgm:prSet/>
      <dgm:spPr/>
      <dgm:t>
        <a:bodyPr/>
        <a:lstStyle/>
        <a:p>
          <a:endParaRPr lang="en-IN"/>
        </a:p>
      </dgm:t>
    </dgm:pt>
    <dgm:pt modelId="{FE854AFD-F8E1-404D-9A20-8CFB38105DF0}" type="sibTrans" cxnId="{6DD1D580-D71C-44F1-B0E9-3B321B5A8EC7}">
      <dgm:prSet/>
      <dgm:spPr/>
      <dgm:t>
        <a:bodyPr/>
        <a:lstStyle/>
        <a:p>
          <a:endParaRPr lang="en-IN"/>
        </a:p>
      </dgm:t>
    </dgm:pt>
    <dgm:pt modelId="{842FA11F-13D4-416B-AF47-E82D9982252C}">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ROLE OF GLYCOSYLATION</a:t>
          </a:r>
        </a:p>
      </dgm:t>
    </dgm:pt>
    <dgm:pt modelId="{B361A3D8-9800-4D02-8A29-88F563AB7468}" type="parTrans" cxnId="{DBB6EC84-6686-4A1E-B60F-62F3DCF93EE5}">
      <dgm:prSet/>
      <dgm:spPr/>
      <dgm:t>
        <a:bodyPr/>
        <a:lstStyle/>
        <a:p>
          <a:endParaRPr lang="en-IN"/>
        </a:p>
      </dgm:t>
    </dgm:pt>
    <dgm:pt modelId="{93419518-9452-42F0-BB28-379728E12EFD}" type="sibTrans" cxnId="{DBB6EC84-6686-4A1E-B60F-62F3DCF93EE5}">
      <dgm:prSet/>
      <dgm:spPr/>
      <dgm:t>
        <a:bodyPr/>
        <a:lstStyle/>
        <a:p>
          <a:endParaRPr lang="en-IN"/>
        </a:p>
      </dgm:t>
    </dgm:pt>
    <dgm:pt modelId="{8458E15D-7731-4688-8821-843418C97FE7}" type="pres">
      <dgm:prSet presAssocID="{2D56D99E-D3BB-4DE5-8E20-22BB94A742E9}" presName="linearFlow" presStyleCnt="0">
        <dgm:presLayoutVars>
          <dgm:dir/>
          <dgm:resizeHandles val="exact"/>
        </dgm:presLayoutVars>
      </dgm:prSet>
      <dgm:spPr/>
    </dgm:pt>
    <dgm:pt modelId="{4B502CA8-F851-4FC7-B6AB-A1E4330CCD2E}" type="pres">
      <dgm:prSet presAssocID="{258DBDB6-9A99-460D-AC26-0DEBFC74BCA1}" presName="composite" presStyleCnt="0"/>
      <dgm:spPr/>
    </dgm:pt>
    <dgm:pt modelId="{D984722B-7F34-4A63-AD7D-18CF7C5B53AC}" type="pres">
      <dgm:prSet presAssocID="{258DBDB6-9A99-460D-AC26-0DEBFC74BCA1}" presName="imgShp" presStyleLbl="fgImgPlace1" presStyleIdx="0" presStyleCnt="3"/>
      <dgm:spPr>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dgm:spPr>
    </dgm:pt>
    <dgm:pt modelId="{F3983BD4-AC55-4113-9B7F-58FC2F704943}" type="pres">
      <dgm:prSet presAssocID="{258DBDB6-9A99-460D-AC26-0DEBFC74BCA1}" presName="txShp" presStyleLbl="node1" presStyleIdx="0" presStyleCnt="3">
        <dgm:presLayoutVars>
          <dgm:bulletEnabled val="1"/>
        </dgm:presLayoutVars>
      </dgm:prSet>
      <dgm:spPr/>
    </dgm:pt>
    <dgm:pt modelId="{DE79FF27-434D-4E50-8942-40386338ECF0}" type="pres">
      <dgm:prSet presAssocID="{75F7500F-D803-4984-8676-D22757D2F582}" presName="spacing" presStyleCnt="0"/>
      <dgm:spPr/>
    </dgm:pt>
    <dgm:pt modelId="{278211B6-96A6-47EA-8283-E68AA2D20C33}" type="pres">
      <dgm:prSet presAssocID="{25CBA9DD-A81C-4294-8394-C76B2CE6AA24}" presName="composite" presStyleCnt="0"/>
      <dgm:spPr/>
    </dgm:pt>
    <dgm:pt modelId="{BE504F33-B636-4AEE-BCB4-8905F5A0EAAF}" type="pres">
      <dgm:prSet presAssocID="{25CBA9DD-A81C-4294-8394-C76B2CE6AA24}" presName="imgShp" presStyleLbl="fgImgPlace1" presStyleIdx="1" presStyleCnt="3"/>
      <dgm:spPr>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dgm:spPr>
    </dgm:pt>
    <dgm:pt modelId="{04C323E1-BF04-4AD4-B1A9-942920B80D31}" type="pres">
      <dgm:prSet presAssocID="{25CBA9DD-A81C-4294-8394-C76B2CE6AA24}" presName="txShp" presStyleLbl="node1" presStyleIdx="1" presStyleCnt="3" custLinFactNeighborX="176" custLinFactNeighborY="2586">
        <dgm:presLayoutVars>
          <dgm:bulletEnabled val="1"/>
        </dgm:presLayoutVars>
      </dgm:prSet>
      <dgm:spPr/>
    </dgm:pt>
    <dgm:pt modelId="{624E4283-3868-45AB-AAF1-0153FC2B370E}" type="pres">
      <dgm:prSet presAssocID="{FE854AFD-F8E1-404D-9A20-8CFB38105DF0}" presName="spacing" presStyleCnt="0"/>
      <dgm:spPr/>
    </dgm:pt>
    <dgm:pt modelId="{0B9479FF-B2E0-482B-8E50-A3C35C8F84CD}" type="pres">
      <dgm:prSet presAssocID="{842FA11F-13D4-416B-AF47-E82D9982252C}" presName="composite" presStyleCnt="0"/>
      <dgm:spPr/>
    </dgm:pt>
    <dgm:pt modelId="{04E50D63-9039-431E-8A0F-BB423BB7C831}" type="pres">
      <dgm:prSet presAssocID="{842FA11F-13D4-416B-AF47-E82D9982252C}" presName="imgShp" presStyleLbl="fgImgPlace1" presStyleIdx="2" presStyleCnt="3"/>
      <dgm:spPr>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dgm:spPr>
    </dgm:pt>
    <dgm:pt modelId="{FF048BF7-41FE-435A-AC26-E72EDD842B2C}" type="pres">
      <dgm:prSet presAssocID="{842FA11F-13D4-416B-AF47-E82D9982252C}" presName="txShp" presStyleLbl="node1" presStyleIdx="2" presStyleCnt="3">
        <dgm:presLayoutVars>
          <dgm:bulletEnabled val="1"/>
        </dgm:presLayoutVars>
      </dgm:prSet>
      <dgm:spPr/>
    </dgm:pt>
  </dgm:ptLst>
  <dgm:cxnLst>
    <dgm:cxn modelId="{3CA5744F-C1AD-4B2C-A517-A017934B3734}" type="presOf" srcId="{258DBDB6-9A99-460D-AC26-0DEBFC74BCA1}" destId="{F3983BD4-AC55-4113-9B7F-58FC2F704943}" srcOrd="0" destOrd="0" presId="urn:microsoft.com/office/officeart/2005/8/layout/vList3"/>
    <dgm:cxn modelId="{67F78F51-B99C-47C8-91CD-BF45A8131C3D}" type="presOf" srcId="{25CBA9DD-A81C-4294-8394-C76B2CE6AA24}" destId="{04C323E1-BF04-4AD4-B1A9-942920B80D31}" srcOrd="0" destOrd="0" presId="urn:microsoft.com/office/officeart/2005/8/layout/vList3"/>
    <dgm:cxn modelId="{6DD1D580-D71C-44F1-B0E9-3B321B5A8EC7}" srcId="{2D56D99E-D3BB-4DE5-8E20-22BB94A742E9}" destId="{25CBA9DD-A81C-4294-8394-C76B2CE6AA24}" srcOrd="1" destOrd="0" parTransId="{9E98FD8A-B06F-4F19-8996-7CDC5D66072F}" sibTransId="{FE854AFD-F8E1-404D-9A20-8CFB38105DF0}"/>
    <dgm:cxn modelId="{DBB6EC84-6686-4A1E-B60F-62F3DCF93EE5}" srcId="{2D56D99E-D3BB-4DE5-8E20-22BB94A742E9}" destId="{842FA11F-13D4-416B-AF47-E82D9982252C}" srcOrd="2" destOrd="0" parTransId="{B361A3D8-9800-4D02-8A29-88F563AB7468}" sibTransId="{93419518-9452-42F0-BB28-379728E12EFD}"/>
    <dgm:cxn modelId="{222CCE88-AEE7-4A39-B6EA-ED44AE94A3D2}" type="presOf" srcId="{842FA11F-13D4-416B-AF47-E82D9982252C}" destId="{FF048BF7-41FE-435A-AC26-E72EDD842B2C}" srcOrd="0" destOrd="0" presId="urn:microsoft.com/office/officeart/2005/8/layout/vList3"/>
    <dgm:cxn modelId="{E38D82C9-2B3D-4570-BF8D-A710345BB540}" type="presOf" srcId="{2D56D99E-D3BB-4DE5-8E20-22BB94A742E9}" destId="{8458E15D-7731-4688-8821-843418C97FE7}" srcOrd="0" destOrd="0" presId="urn:microsoft.com/office/officeart/2005/8/layout/vList3"/>
    <dgm:cxn modelId="{574DA5D7-E2CF-413A-A996-82BB52F0427E}" srcId="{2D56D99E-D3BB-4DE5-8E20-22BB94A742E9}" destId="{258DBDB6-9A99-460D-AC26-0DEBFC74BCA1}" srcOrd="0" destOrd="0" parTransId="{1800915A-D003-4F1B-BEC5-B2F035B63E07}" sibTransId="{75F7500F-D803-4984-8676-D22757D2F582}"/>
    <dgm:cxn modelId="{868F6D3F-C254-4CC3-9178-A8716071B0C5}" type="presParOf" srcId="{8458E15D-7731-4688-8821-843418C97FE7}" destId="{4B502CA8-F851-4FC7-B6AB-A1E4330CCD2E}" srcOrd="0" destOrd="0" presId="urn:microsoft.com/office/officeart/2005/8/layout/vList3"/>
    <dgm:cxn modelId="{1DBADE30-1EFB-4BAC-B99B-E8E26DC71766}" type="presParOf" srcId="{4B502CA8-F851-4FC7-B6AB-A1E4330CCD2E}" destId="{D984722B-7F34-4A63-AD7D-18CF7C5B53AC}" srcOrd="0" destOrd="0" presId="urn:microsoft.com/office/officeart/2005/8/layout/vList3"/>
    <dgm:cxn modelId="{5F17195F-7ABC-4528-851F-4DCCFC81F648}" type="presParOf" srcId="{4B502CA8-F851-4FC7-B6AB-A1E4330CCD2E}" destId="{F3983BD4-AC55-4113-9B7F-58FC2F704943}" srcOrd="1" destOrd="0" presId="urn:microsoft.com/office/officeart/2005/8/layout/vList3"/>
    <dgm:cxn modelId="{0F714DCC-22D7-4BF2-BF04-76039014660F}" type="presParOf" srcId="{8458E15D-7731-4688-8821-843418C97FE7}" destId="{DE79FF27-434D-4E50-8942-40386338ECF0}" srcOrd="1" destOrd="0" presId="urn:microsoft.com/office/officeart/2005/8/layout/vList3"/>
    <dgm:cxn modelId="{92A2205B-427F-4AA0-BD17-EF427648EA5E}" type="presParOf" srcId="{8458E15D-7731-4688-8821-843418C97FE7}" destId="{278211B6-96A6-47EA-8283-E68AA2D20C33}" srcOrd="2" destOrd="0" presId="urn:microsoft.com/office/officeart/2005/8/layout/vList3"/>
    <dgm:cxn modelId="{2BE5CD40-F7E7-459E-9D34-A135F3DAD432}" type="presParOf" srcId="{278211B6-96A6-47EA-8283-E68AA2D20C33}" destId="{BE504F33-B636-4AEE-BCB4-8905F5A0EAAF}" srcOrd="0" destOrd="0" presId="urn:microsoft.com/office/officeart/2005/8/layout/vList3"/>
    <dgm:cxn modelId="{DE02C6F5-F99A-41FD-BE06-AC6DEA3A3B44}" type="presParOf" srcId="{278211B6-96A6-47EA-8283-E68AA2D20C33}" destId="{04C323E1-BF04-4AD4-B1A9-942920B80D31}" srcOrd="1" destOrd="0" presId="urn:microsoft.com/office/officeart/2005/8/layout/vList3"/>
    <dgm:cxn modelId="{1F23B980-AC1A-4A4D-B2D7-0F4FB640BC27}" type="presParOf" srcId="{8458E15D-7731-4688-8821-843418C97FE7}" destId="{624E4283-3868-45AB-AAF1-0153FC2B370E}" srcOrd="3" destOrd="0" presId="urn:microsoft.com/office/officeart/2005/8/layout/vList3"/>
    <dgm:cxn modelId="{57496759-246D-4799-84AA-D5088D8CD91A}" type="presParOf" srcId="{8458E15D-7731-4688-8821-843418C97FE7}" destId="{0B9479FF-B2E0-482B-8E50-A3C35C8F84CD}" srcOrd="4" destOrd="0" presId="urn:microsoft.com/office/officeart/2005/8/layout/vList3"/>
    <dgm:cxn modelId="{B75406BB-1445-44C0-B264-DA96D923239B}" type="presParOf" srcId="{0B9479FF-B2E0-482B-8E50-A3C35C8F84CD}" destId="{04E50D63-9039-431E-8A0F-BB423BB7C831}" srcOrd="0" destOrd="0" presId="urn:microsoft.com/office/officeart/2005/8/layout/vList3"/>
    <dgm:cxn modelId="{12007850-2DE1-476F-8532-F4FB4ABA1E58}" type="presParOf" srcId="{0B9479FF-B2E0-482B-8E50-A3C35C8F84CD}" destId="{FF048BF7-41FE-435A-AC26-E72EDD842B2C}"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C4A36C68-1D26-4B71-A042-316D5D002F28}" type="doc">
      <dgm:prSet loTypeId="urn:microsoft.com/office/officeart/2005/8/layout/vList3" loCatId="list" qsTypeId="urn:microsoft.com/office/officeart/2005/8/quickstyle/simple1" qsCatId="simple" csTypeId="urn:microsoft.com/office/officeart/2005/8/colors/accent1_2" csCatId="accent1" phldr="1"/>
      <dgm:spPr/>
    </dgm:pt>
    <dgm:pt modelId="{CA8D34D1-A7E4-4C10-A294-F9BA071879C0}">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OBJECTIVES</a:t>
          </a:r>
          <a:r>
            <a:rPr lang="en-IN" sz="2800" dirty="0">
              <a:latin typeface="Arial" panose="020B0604020202020204" pitchFamily="34" charset="0"/>
              <a:cs typeface="Arial" panose="020B0604020202020204" pitchFamily="34" charset="0"/>
            </a:rPr>
            <a:t> </a:t>
          </a:r>
        </a:p>
      </dgm:t>
    </dgm:pt>
    <dgm:pt modelId="{067B84C6-0996-4C46-ACD8-E24F56F07319}" type="parTrans" cxnId="{BF03C670-F1CF-4147-BA5F-9F8D948FC817}">
      <dgm:prSet/>
      <dgm:spPr/>
      <dgm:t>
        <a:bodyPr/>
        <a:lstStyle/>
        <a:p>
          <a:endParaRPr lang="en-IN"/>
        </a:p>
      </dgm:t>
    </dgm:pt>
    <dgm:pt modelId="{144FBE3E-7C3C-408A-A309-B489E8705305}" type="sibTrans" cxnId="{BF03C670-F1CF-4147-BA5F-9F8D948FC817}">
      <dgm:prSet/>
      <dgm:spPr/>
      <dgm:t>
        <a:bodyPr/>
        <a:lstStyle/>
        <a:p>
          <a:endParaRPr lang="en-IN"/>
        </a:p>
      </dgm:t>
    </dgm:pt>
    <dgm:pt modelId="{AD53FC36-0FAB-4307-8503-9152F9A3A570}">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RESULTS</a:t>
          </a:r>
        </a:p>
      </dgm:t>
    </dgm:pt>
    <dgm:pt modelId="{66931BBD-3600-44F3-86EE-FDD8807DB0FB}" type="parTrans" cxnId="{58A7DD45-5925-4614-9D29-409E97642AB1}">
      <dgm:prSet/>
      <dgm:spPr/>
      <dgm:t>
        <a:bodyPr/>
        <a:lstStyle/>
        <a:p>
          <a:endParaRPr lang="en-IN"/>
        </a:p>
      </dgm:t>
    </dgm:pt>
    <dgm:pt modelId="{DC5C4759-51AB-4442-AE30-BF7308CB3824}" type="sibTrans" cxnId="{58A7DD45-5925-4614-9D29-409E97642AB1}">
      <dgm:prSet/>
      <dgm:spPr/>
      <dgm:t>
        <a:bodyPr/>
        <a:lstStyle/>
        <a:p>
          <a:endParaRPr lang="en-IN"/>
        </a:p>
      </dgm:t>
    </dgm:pt>
    <dgm:pt modelId="{A5D6DA86-03C7-429B-8788-0FA09D908D37}">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CONCLUSION</a:t>
          </a:r>
        </a:p>
      </dgm:t>
    </dgm:pt>
    <dgm:pt modelId="{B7611253-C45A-4013-9A1E-1A68DCD97463}" type="parTrans" cxnId="{8A222D96-4772-4A77-A741-3EE25855873E}">
      <dgm:prSet/>
      <dgm:spPr/>
      <dgm:t>
        <a:bodyPr/>
        <a:lstStyle/>
        <a:p>
          <a:endParaRPr lang="en-IN"/>
        </a:p>
      </dgm:t>
    </dgm:pt>
    <dgm:pt modelId="{033B5F2C-7ECE-44E6-A001-64DA3E8A52EB}" type="sibTrans" cxnId="{8A222D96-4772-4A77-A741-3EE25855873E}">
      <dgm:prSet/>
      <dgm:spPr/>
      <dgm:t>
        <a:bodyPr/>
        <a:lstStyle/>
        <a:p>
          <a:endParaRPr lang="en-IN"/>
        </a:p>
      </dgm:t>
    </dgm:pt>
    <dgm:pt modelId="{7DB83EE3-0B3F-430A-8AF9-915097384D75}" type="pres">
      <dgm:prSet presAssocID="{C4A36C68-1D26-4B71-A042-316D5D002F28}" presName="linearFlow" presStyleCnt="0">
        <dgm:presLayoutVars>
          <dgm:dir/>
          <dgm:resizeHandles val="exact"/>
        </dgm:presLayoutVars>
      </dgm:prSet>
      <dgm:spPr/>
    </dgm:pt>
    <dgm:pt modelId="{DA36FE12-B6CB-4E8C-AC2C-C1D99B5C11E2}" type="pres">
      <dgm:prSet presAssocID="{CA8D34D1-A7E4-4C10-A294-F9BA071879C0}" presName="composite" presStyleCnt="0"/>
      <dgm:spPr/>
    </dgm:pt>
    <dgm:pt modelId="{FFBDADA1-0AA1-4C84-9988-6861824997F7}" type="pres">
      <dgm:prSet presAssocID="{CA8D34D1-A7E4-4C10-A294-F9BA071879C0}" presName="imgShp" presStyleLbl="fgImgPlace1" presStyleIdx="0" presStyleCnt="3"/>
      <dgm:spPr>
        <a:blipFill rotWithShape="1">
          <a:blip xmlns:r="http://schemas.openxmlformats.org/officeDocument/2006/relationships" r:embed="rId1"/>
          <a:srcRect/>
          <a:stretch>
            <a:fillRect/>
          </a:stretch>
        </a:blipFill>
      </dgm:spPr>
    </dgm:pt>
    <dgm:pt modelId="{EE0725CE-6343-4033-9755-B4526DDC3C99}" type="pres">
      <dgm:prSet presAssocID="{CA8D34D1-A7E4-4C10-A294-F9BA071879C0}" presName="txShp" presStyleLbl="node1" presStyleIdx="0" presStyleCnt="3">
        <dgm:presLayoutVars>
          <dgm:bulletEnabled val="1"/>
        </dgm:presLayoutVars>
      </dgm:prSet>
      <dgm:spPr/>
    </dgm:pt>
    <dgm:pt modelId="{E6A70837-152D-4DF7-B40B-7D41A83F5327}" type="pres">
      <dgm:prSet presAssocID="{144FBE3E-7C3C-408A-A309-B489E8705305}" presName="spacing" presStyleCnt="0"/>
      <dgm:spPr/>
    </dgm:pt>
    <dgm:pt modelId="{F7FBB4F2-374F-4140-9299-324592B7AB91}" type="pres">
      <dgm:prSet presAssocID="{AD53FC36-0FAB-4307-8503-9152F9A3A570}" presName="composite" presStyleCnt="0"/>
      <dgm:spPr/>
    </dgm:pt>
    <dgm:pt modelId="{CE5B2C6E-A454-42B5-BE1B-B75087CCE255}" type="pres">
      <dgm:prSet presAssocID="{AD53FC36-0FAB-4307-8503-9152F9A3A570}" presName="imgShp" presStyleLbl="fgImgPlace1" presStyleIdx="1" presStyleCnt="3"/>
      <dgm:spPr>
        <a:blipFill rotWithShape="1">
          <a:blip xmlns:r="http://schemas.openxmlformats.org/officeDocument/2006/relationships" r:embed="rId2"/>
          <a:srcRect/>
          <a:stretch>
            <a:fillRect/>
          </a:stretch>
        </a:blipFill>
      </dgm:spPr>
    </dgm:pt>
    <dgm:pt modelId="{51AB3D5A-57A8-4C1F-A296-5B888F980469}" type="pres">
      <dgm:prSet presAssocID="{AD53FC36-0FAB-4307-8503-9152F9A3A570}" presName="txShp" presStyleLbl="node1" presStyleIdx="1" presStyleCnt="3">
        <dgm:presLayoutVars>
          <dgm:bulletEnabled val="1"/>
        </dgm:presLayoutVars>
      </dgm:prSet>
      <dgm:spPr/>
    </dgm:pt>
    <dgm:pt modelId="{D820A85D-1EE1-4484-A58C-564CE527D84D}" type="pres">
      <dgm:prSet presAssocID="{DC5C4759-51AB-4442-AE30-BF7308CB3824}" presName="spacing" presStyleCnt="0"/>
      <dgm:spPr/>
    </dgm:pt>
    <dgm:pt modelId="{D360DBF4-30F2-4B6E-AB7B-50748E3A5D53}" type="pres">
      <dgm:prSet presAssocID="{A5D6DA86-03C7-429B-8788-0FA09D908D37}" presName="composite" presStyleCnt="0"/>
      <dgm:spPr/>
    </dgm:pt>
    <dgm:pt modelId="{00B6B3C9-0A14-4AD4-8C5E-A43EB74A9D34}" type="pres">
      <dgm:prSet presAssocID="{A5D6DA86-03C7-429B-8788-0FA09D908D37}" presName="imgShp" presStyleLbl="fgImgPlace1" presStyleIdx="2" presStyleCnt="3"/>
      <dgm:spPr>
        <a:blipFill rotWithShape="1">
          <a:blip xmlns:r="http://schemas.openxmlformats.org/officeDocument/2006/relationships" r:embed="rId2"/>
          <a:srcRect/>
          <a:stretch>
            <a:fillRect/>
          </a:stretch>
        </a:blipFill>
      </dgm:spPr>
    </dgm:pt>
    <dgm:pt modelId="{C5D9E8A9-6D92-466E-8991-563C5D42F970}" type="pres">
      <dgm:prSet presAssocID="{A5D6DA86-03C7-429B-8788-0FA09D908D37}" presName="txShp" presStyleLbl="node1" presStyleIdx="2" presStyleCnt="3">
        <dgm:presLayoutVars>
          <dgm:bulletEnabled val="1"/>
        </dgm:presLayoutVars>
      </dgm:prSet>
      <dgm:spPr/>
    </dgm:pt>
  </dgm:ptLst>
  <dgm:cxnLst>
    <dgm:cxn modelId="{D397DC63-4C52-46D3-910D-0F18BC7E8818}" type="presOf" srcId="{C4A36C68-1D26-4B71-A042-316D5D002F28}" destId="{7DB83EE3-0B3F-430A-8AF9-915097384D75}" srcOrd="0" destOrd="0" presId="urn:microsoft.com/office/officeart/2005/8/layout/vList3"/>
    <dgm:cxn modelId="{58A7DD45-5925-4614-9D29-409E97642AB1}" srcId="{C4A36C68-1D26-4B71-A042-316D5D002F28}" destId="{AD53FC36-0FAB-4307-8503-9152F9A3A570}" srcOrd="1" destOrd="0" parTransId="{66931BBD-3600-44F3-86EE-FDD8807DB0FB}" sibTransId="{DC5C4759-51AB-4442-AE30-BF7308CB3824}"/>
    <dgm:cxn modelId="{BF03C670-F1CF-4147-BA5F-9F8D948FC817}" srcId="{C4A36C68-1D26-4B71-A042-316D5D002F28}" destId="{CA8D34D1-A7E4-4C10-A294-F9BA071879C0}" srcOrd="0" destOrd="0" parTransId="{067B84C6-0996-4C46-ACD8-E24F56F07319}" sibTransId="{144FBE3E-7C3C-408A-A309-B489E8705305}"/>
    <dgm:cxn modelId="{AF541F7A-1F16-48C9-96B6-8A6340EB0B5F}" type="presOf" srcId="{CA8D34D1-A7E4-4C10-A294-F9BA071879C0}" destId="{EE0725CE-6343-4033-9755-B4526DDC3C99}" srcOrd="0" destOrd="0" presId="urn:microsoft.com/office/officeart/2005/8/layout/vList3"/>
    <dgm:cxn modelId="{8A222D96-4772-4A77-A741-3EE25855873E}" srcId="{C4A36C68-1D26-4B71-A042-316D5D002F28}" destId="{A5D6DA86-03C7-429B-8788-0FA09D908D37}" srcOrd="2" destOrd="0" parTransId="{B7611253-C45A-4013-9A1E-1A68DCD97463}" sibTransId="{033B5F2C-7ECE-44E6-A001-64DA3E8A52EB}"/>
    <dgm:cxn modelId="{17D149B3-D004-4D91-A863-8C9CF48B33E1}" type="presOf" srcId="{AD53FC36-0FAB-4307-8503-9152F9A3A570}" destId="{51AB3D5A-57A8-4C1F-A296-5B888F980469}" srcOrd="0" destOrd="0" presId="urn:microsoft.com/office/officeart/2005/8/layout/vList3"/>
    <dgm:cxn modelId="{B8085DF6-EC6A-4DF2-A80C-1263FEEFA09E}" type="presOf" srcId="{A5D6DA86-03C7-429B-8788-0FA09D908D37}" destId="{C5D9E8A9-6D92-466E-8991-563C5D42F970}" srcOrd="0" destOrd="0" presId="urn:microsoft.com/office/officeart/2005/8/layout/vList3"/>
    <dgm:cxn modelId="{63533C11-0BC5-4F2A-B3E6-0AA08C7ED20D}" type="presParOf" srcId="{7DB83EE3-0B3F-430A-8AF9-915097384D75}" destId="{DA36FE12-B6CB-4E8C-AC2C-C1D99B5C11E2}" srcOrd="0" destOrd="0" presId="urn:microsoft.com/office/officeart/2005/8/layout/vList3"/>
    <dgm:cxn modelId="{74AF9EEF-DC90-4CCB-A1DD-6765F9AB8AAC}" type="presParOf" srcId="{DA36FE12-B6CB-4E8C-AC2C-C1D99B5C11E2}" destId="{FFBDADA1-0AA1-4C84-9988-6861824997F7}" srcOrd="0" destOrd="0" presId="urn:microsoft.com/office/officeart/2005/8/layout/vList3"/>
    <dgm:cxn modelId="{B8F93608-31B8-487F-AA0B-066E99CD9810}" type="presParOf" srcId="{DA36FE12-B6CB-4E8C-AC2C-C1D99B5C11E2}" destId="{EE0725CE-6343-4033-9755-B4526DDC3C99}" srcOrd="1" destOrd="0" presId="urn:microsoft.com/office/officeart/2005/8/layout/vList3"/>
    <dgm:cxn modelId="{D7DAF3D9-1105-41DB-84C4-F43C6B0C8F00}" type="presParOf" srcId="{7DB83EE3-0B3F-430A-8AF9-915097384D75}" destId="{E6A70837-152D-4DF7-B40B-7D41A83F5327}" srcOrd="1" destOrd="0" presId="urn:microsoft.com/office/officeart/2005/8/layout/vList3"/>
    <dgm:cxn modelId="{B249E9B9-A49C-42BE-B35D-408C5F46ACA2}" type="presParOf" srcId="{7DB83EE3-0B3F-430A-8AF9-915097384D75}" destId="{F7FBB4F2-374F-4140-9299-324592B7AB91}" srcOrd="2" destOrd="0" presId="urn:microsoft.com/office/officeart/2005/8/layout/vList3"/>
    <dgm:cxn modelId="{FED9D63A-5B86-42E9-A23B-E442F925AFBC}" type="presParOf" srcId="{F7FBB4F2-374F-4140-9299-324592B7AB91}" destId="{CE5B2C6E-A454-42B5-BE1B-B75087CCE255}" srcOrd="0" destOrd="0" presId="urn:microsoft.com/office/officeart/2005/8/layout/vList3"/>
    <dgm:cxn modelId="{01C22DCA-C326-4B11-880B-06D98503FBAC}" type="presParOf" srcId="{F7FBB4F2-374F-4140-9299-324592B7AB91}" destId="{51AB3D5A-57A8-4C1F-A296-5B888F980469}" srcOrd="1" destOrd="0" presId="urn:microsoft.com/office/officeart/2005/8/layout/vList3"/>
    <dgm:cxn modelId="{A06264F0-C2B4-4AD9-AE51-6D4CA1E697A1}" type="presParOf" srcId="{7DB83EE3-0B3F-430A-8AF9-915097384D75}" destId="{D820A85D-1EE1-4484-A58C-564CE527D84D}" srcOrd="3" destOrd="0" presId="urn:microsoft.com/office/officeart/2005/8/layout/vList3"/>
    <dgm:cxn modelId="{1D101CA5-DE44-4646-B3F0-0B532523ABCB}" type="presParOf" srcId="{7DB83EE3-0B3F-430A-8AF9-915097384D75}" destId="{D360DBF4-30F2-4B6E-AB7B-50748E3A5D53}" srcOrd="4" destOrd="0" presId="urn:microsoft.com/office/officeart/2005/8/layout/vList3"/>
    <dgm:cxn modelId="{B7F6EEFE-B408-4996-B2AB-08713EDD73F3}" type="presParOf" srcId="{D360DBF4-30F2-4B6E-AB7B-50748E3A5D53}" destId="{00B6B3C9-0A14-4AD4-8C5E-A43EB74A9D34}" srcOrd="0" destOrd="0" presId="urn:microsoft.com/office/officeart/2005/8/layout/vList3"/>
    <dgm:cxn modelId="{419CA680-1A2B-4C2B-BED9-105D7F5F9D1B}" type="presParOf" srcId="{D360DBF4-30F2-4B6E-AB7B-50748E3A5D53}" destId="{C5D9E8A9-6D92-466E-8991-563C5D42F970}" srcOrd="1" destOrd="0" presId="urn:microsoft.com/office/officeart/2005/8/layout/vLis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DACB422-B94C-420C-B1EE-1E015728F846}" type="doc">
      <dgm:prSet loTypeId="urn:microsoft.com/office/officeart/2005/8/layout/vList3" loCatId="list" qsTypeId="urn:microsoft.com/office/officeart/2005/8/quickstyle/simple1" qsCatId="simple" csTypeId="urn:microsoft.com/office/officeart/2005/8/colors/accent1_2" csCatId="accent1" phldr="1"/>
      <dgm:spPr/>
    </dgm:pt>
    <dgm:pt modelId="{BFC518F4-6044-44FA-A601-592325C021CA}">
      <dgm:prSet phldrT="[Text]" custT="1"/>
      <dgm:spPr>
        <a:solidFill>
          <a:srgbClr val="002060"/>
        </a:solidFill>
      </dgm:spPr>
      <dgm:t>
        <a:bodyPr/>
        <a:lstStyle/>
        <a:p>
          <a:r>
            <a:rPr lang="en-IN" sz="2800" b="1" dirty="0">
              <a:latin typeface="Arial" panose="020B0604020202020204" pitchFamily="34" charset="0"/>
              <a:cs typeface="Arial" panose="020B0604020202020204" pitchFamily="34" charset="0"/>
            </a:rPr>
            <a:t>FUTURE ASPECTS</a:t>
          </a:r>
        </a:p>
      </dgm:t>
    </dgm:pt>
    <dgm:pt modelId="{6007FA7A-F995-4019-A5BA-995AC4EBADC6}" type="parTrans" cxnId="{F3189C5D-9991-4E30-AA60-51E4DB3E8F8B}">
      <dgm:prSet/>
      <dgm:spPr/>
      <dgm:t>
        <a:bodyPr/>
        <a:lstStyle/>
        <a:p>
          <a:endParaRPr lang="en-IN"/>
        </a:p>
      </dgm:t>
    </dgm:pt>
    <dgm:pt modelId="{33F1A33C-3CC3-43C2-B926-747A6BBE95A7}" type="sibTrans" cxnId="{F3189C5D-9991-4E30-AA60-51E4DB3E8F8B}">
      <dgm:prSet/>
      <dgm:spPr/>
      <dgm:t>
        <a:bodyPr/>
        <a:lstStyle/>
        <a:p>
          <a:endParaRPr lang="en-IN"/>
        </a:p>
      </dgm:t>
    </dgm:pt>
    <dgm:pt modelId="{044C1DF1-3959-4EDD-B39F-93CCFBD300F9}" type="pres">
      <dgm:prSet presAssocID="{1DACB422-B94C-420C-B1EE-1E015728F846}" presName="linearFlow" presStyleCnt="0">
        <dgm:presLayoutVars>
          <dgm:dir/>
          <dgm:resizeHandles val="exact"/>
        </dgm:presLayoutVars>
      </dgm:prSet>
      <dgm:spPr/>
    </dgm:pt>
    <dgm:pt modelId="{118A2C9F-8F3F-46F5-B89C-4495A5C432F8}" type="pres">
      <dgm:prSet presAssocID="{BFC518F4-6044-44FA-A601-592325C021CA}" presName="composite" presStyleCnt="0"/>
      <dgm:spPr/>
    </dgm:pt>
    <dgm:pt modelId="{9A014F5E-9DC8-44F4-8EF9-9CC05D6E6E64}" type="pres">
      <dgm:prSet presAssocID="{BFC518F4-6044-44FA-A601-592325C021CA}" presName="imgShp" presStyleLbl="fgImgPlace1" presStyleIdx="0" presStyleCnt="1"/>
      <dgm:spPr>
        <a:blipFill rotWithShape="1">
          <a:blip xmlns:r="http://schemas.openxmlformats.org/officeDocument/2006/relationships" r:embed="rId1"/>
          <a:srcRect/>
          <a:stretch>
            <a:fillRect/>
          </a:stretch>
        </a:blipFill>
      </dgm:spPr>
    </dgm:pt>
    <dgm:pt modelId="{7128E694-D619-4AE8-8855-E4619730AB3E}" type="pres">
      <dgm:prSet presAssocID="{BFC518F4-6044-44FA-A601-592325C021CA}" presName="txShp" presStyleLbl="node1" presStyleIdx="0" presStyleCnt="1" custLinFactNeighborX="1538" custLinFactNeighborY="5667">
        <dgm:presLayoutVars>
          <dgm:bulletEnabled val="1"/>
        </dgm:presLayoutVars>
      </dgm:prSet>
      <dgm:spPr/>
    </dgm:pt>
  </dgm:ptLst>
  <dgm:cxnLst>
    <dgm:cxn modelId="{F3189C5D-9991-4E30-AA60-51E4DB3E8F8B}" srcId="{1DACB422-B94C-420C-B1EE-1E015728F846}" destId="{BFC518F4-6044-44FA-A601-592325C021CA}" srcOrd="0" destOrd="0" parTransId="{6007FA7A-F995-4019-A5BA-995AC4EBADC6}" sibTransId="{33F1A33C-3CC3-43C2-B926-747A6BBE95A7}"/>
    <dgm:cxn modelId="{9F0CC3DE-C3E2-4710-AABA-A4470F255F5C}" type="presOf" srcId="{1DACB422-B94C-420C-B1EE-1E015728F846}" destId="{044C1DF1-3959-4EDD-B39F-93CCFBD300F9}" srcOrd="0" destOrd="0" presId="urn:microsoft.com/office/officeart/2005/8/layout/vList3"/>
    <dgm:cxn modelId="{3EF27EF3-ED66-4546-AE9C-EDF0D5E718F6}" type="presOf" srcId="{BFC518F4-6044-44FA-A601-592325C021CA}" destId="{7128E694-D619-4AE8-8855-E4619730AB3E}" srcOrd="0" destOrd="0" presId="urn:microsoft.com/office/officeart/2005/8/layout/vList3"/>
    <dgm:cxn modelId="{6C4839B8-5C08-4518-A1F2-92C719A4CDAD}" type="presParOf" srcId="{044C1DF1-3959-4EDD-B39F-93CCFBD300F9}" destId="{118A2C9F-8F3F-46F5-B89C-4495A5C432F8}" srcOrd="0" destOrd="0" presId="urn:microsoft.com/office/officeart/2005/8/layout/vList3"/>
    <dgm:cxn modelId="{CFF21DF0-1680-4052-8416-7036D15FB527}" type="presParOf" srcId="{118A2C9F-8F3F-46F5-B89C-4495A5C432F8}" destId="{9A014F5E-9DC8-44F4-8EF9-9CC05D6E6E64}" srcOrd="0" destOrd="0" presId="urn:microsoft.com/office/officeart/2005/8/layout/vList3"/>
    <dgm:cxn modelId="{E0883D30-A23C-4D04-843C-7D99DFBDD30F}" type="presParOf" srcId="{118A2C9F-8F3F-46F5-B89C-4495A5C432F8}" destId="{7128E694-D619-4AE8-8855-E4619730AB3E}" srcOrd="1" destOrd="0" presId="urn:microsoft.com/office/officeart/2005/8/layout/vList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1454B89-33F5-4298-9356-7A0D4AB1D998}" type="doc">
      <dgm:prSet loTypeId="urn:microsoft.com/office/officeart/2005/8/layout/hierarchy2" loCatId="hierarchy" qsTypeId="urn:microsoft.com/office/officeart/2005/8/quickstyle/simple3" qsCatId="simple" csTypeId="urn:microsoft.com/office/officeart/2005/8/colors/colorful1" csCatId="colorful" phldr="1"/>
      <dgm:spPr/>
      <dgm:t>
        <a:bodyPr/>
        <a:lstStyle/>
        <a:p>
          <a:endParaRPr lang="en-IN"/>
        </a:p>
      </dgm:t>
    </dgm:pt>
    <dgm:pt modelId="{36FB0C62-2223-49F1-BAA4-DDD6A0A54573}">
      <dgm:prSet phldrT="[Text]"/>
      <dgm:spPr/>
      <dgm:t>
        <a:bodyPr/>
        <a:lstStyle/>
        <a:p>
          <a:pPr algn="ctr"/>
          <a:r>
            <a:rPr lang="en-IN" b="1" dirty="0">
              <a:latin typeface="Arial" panose="020B0604020202020204" pitchFamily="34" charset="0"/>
              <a:cs typeface="Arial" panose="020B0604020202020204" pitchFamily="34" charset="0"/>
            </a:rPr>
            <a:t>Types of </a:t>
          </a:r>
        </a:p>
        <a:p>
          <a:pPr algn="ctr"/>
          <a:r>
            <a:rPr lang="en-IN" b="1" dirty="0">
              <a:latin typeface="Arial" panose="020B0604020202020204" pitchFamily="34" charset="0"/>
              <a:cs typeface="Arial" panose="020B0604020202020204" pitchFamily="34" charset="0"/>
            </a:rPr>
            <a:t>Autophagy</a:t>
          </a:r>
        </a:p>
      </dgm:t>
    </dgm:pt>
    <dgm:pt modelId="{EBCBDF9B-48C9-437B-AC38-DFD362C7133E}" type="parTrans" cxnId="{175460E8-1E71-4C6E-992C-FF880981AA57}">
      <dgm:prSet/>
      <dgm:spPr/>
      <dgm:t>
        <a:bodyPr/>
        <a:lstStyle/>
        <a:p>
          <a:endParaRPr lang="en-IN"/>
        </a:p>
      </dgm:t>
    </dgm:pt>
    <dgm:pt modelId="{A3ABBFAD-5FD2-433C-8AFE-649CF02DEA09}" type="sibTrans" cxnId="{175460E8-1E71-4C6E-992C-FF880981AA57}">
      <dgm:prSet/>
      <dgm:spPr/>
      <dgm:t>
        <a:bodyPr/>
        <a:lstStyle/>
        <a:p>
          <a:endParaRPr lang="en-IN"/>
        </a:p>
      </dgm:t>
    </dgm:pt>
    <dgm:pt modelId="{6010134F-2AAD-435F-99AA-CFEF43029E26}">
      <dgm:prSet phldrT="[Text]"/>
      <dgm:spPr/>
      <dgm:t>
        <a:bodyPr/>
        <a:lstStyle/>
        <a:p>
          <a:r>
            <a:rPr lang="en-IN" b="1" dirty="0" err="1"/>
            <a:t>Macroautophagy</a:t>
          </a:r>
          <a:endParaRPr lang="en-IN" b="1" dirty="0"/>
        </a:p>
      </dgm:t>
    </dgm:pt>
    <dgm:pt modelId="{D2895FC2-1AB4-48E1-8972-5CC672E59FCE}" type="parTrans" cxnId="{3CD67F42-2904-4F44-B7A4-E867ABCE8CFE}">
      <dgm:prSet/>
      <dgm:spPr/>
      <dgm:t>
        <a:bodyPr/>
        <a:lstStyle/>
        <a:p>
          <a:endParaRPr lang="en-IN"/>
        </a:p>
      </dgm:t>
    </dgm:pt>
    <dgm:pt modelId="{FD194546-E5BC-4F24-9921-136EF906337E}" type="sibTrans" cxnId="{3CD67F42-2904-4F44-B7A4-E867ABCE8CFE}">
      <dgm:prSet/>
      <dgm:spPr/>
      <dgm:t>
        <a:bodyPr/>
        <a:lstStyle/>
        <a:p>
          <a:endParaRPr lang="en-IN"/>
        </a:p>
      </dgm:t>
    </dgm:pt>
    <dgm:pt modelId="{1C291542-1759-408A-AC45-5A1610EDAC83}">
      <dgm:prSet phldrT="[Text]"/>
      <dgm:spPr/>
      <dgm:t>
        <a:bodyPr/>
        <a:lstStyle/>
        <a:p>
          <a:r>
            <a:rPr lang="en-IN" b="1" dirty="0" err="1"/>
            <a:t>Microautophagy</a:t>
          </a:r>
          <a:endParaRPr lang="en-IN" b="1" dirty="0"/>
        </a:p>
      </dgm:t>
    </dgm:pt>
    <dgm:pt modelId="{7659BDB9-75B6-4687-AEFD-8D42024759B2}" type="parTrans" cxnId="{E4BA71EF-3E6F-48EA-91F8-B469BBEC052E}">
      <dgm:prSet/>
      <dgm:spPr/>
      <dgm:t>
        <a:bodyPr/>
        <a:lstStyle/>
        <a:p>
          <a:endParaRPr lang="en-IN"/>
        </a:p>
      </dgm:t>
    </dgm:pt>
    <dgm:pt modelId="{B5C57504-CFF1-423F-9363-5BF585D1B61F}" type="sibTrans" cxnId="{E4BA71EF-3E6F-48EA-91F8-B469BBEC052E}">
      <dgm:prSet/>
      <dgm:spPr/>
      <dgm:t>
        <a:bodyPr/>
        <a:lstStyle/>
        <a:p>
          <a:endParaRPr lang="en-IN"/>
        </a:p>
      </dgm:t>
    </dgm:pt>
    <dgm:pt modelId="{5152F3B8-7EA8-4BFF-8F3A-7C9084ADB85E}">
      <dgm:prSet phldrT="[Text]"/>
      <dgm:spPr/>
      <dgm:t>
        <a:bodyPr/>
        <a:lstStyle/>
        <a:p>
          <a:r>
            <a:rPr lang="en-IN" b="1" i="0" dirty="0"/>
            <a:t>Chaperone-mediated Autophagy (CMA)</a:t>
          </a:r>
          <a:endParaRPr lang="en-IN" dirty="0"/>
        </a:p>
      </dgm:t>
    </dgm:pt>
    <dgm:pt modelId="{E446856A-AF2E-4C6A-A80B-4EBE39201168}" type="parTrans" cxnId="{7C401369-1B8B-47FC-A615-65E8F9867472}">
      <dgm:prSet/>
      <dgm:spPr/>
      <dgm:t>
        <a:bodyPr/>
        <a:lstStyle/>
        <a:p>
          <a:endParaRPr lang="en-IN"/>
        </a:p>
      </dgm:t>
    </dgm:pt>
    <dgm:pt modelId="{D4543DC5-F9CD-4160-9C9E-7F9172B29AAB}" type="sibTrans" cxnId="{7C401369-1B8B-47FC-A615-65E8F9867472}">
      <dgm:prSet/>
      <dgm:spPr/>
      <dgm:t>
        <a:bodyPr/>
        <a:lstStyle/>
        <a:p>
          <a:endParaRPr lang="en-IN"/>
        </a:p>
      </dgm:t>
    </dgm:pt>
    <dgm:pt modelId="{B148CF2D-8B8B-4FDB-AED3-F64AA3773988}" type="pres">
      <dgm:prSet presAssocID="{51454B89-33F5-4298-9356-7A0D4AB1D998}" presName="diagram" presStyleCnt="0">
        <dgm:presLayoutVars>
          <dgm:chPref val="1"/>
          <dgm:dir/>
          <dgm:animOne val="branch"/>
          <dgm:animLvl val="lvl"/>
          <dgm:resizeHandles val="exact"/>
        </dgm:presLayoutVars>
      </dgm:prSet>
      <dgm:spPr/>
    </dgm:pt>
    <dgm:pt modelId="{97F59C97-944F-4029-BABD-40E07228FEDE}" type="pres">
      <dgm:prSet presAssocID="{36FB0C62-2223-49F1-BAA4-DDD6A0A54573}" presName="root1" presStyleCnt="0"/>
      <dgm:spPr/>
    </dgm:pt>
    <dgm:pt modelId="{44B2D212-F0BC-451B-BCCD-A3C72F7F0274}" type="pres">
      <dgm:prSet presAssocID="{36FB0C62-2223-49F1-BAA4-DDD6A0A54573}" presName="LevelOneTextNode" presStyleLbl="node0" presStyleIdx="0" presStyleCnt="1">
        <dgm:presLayoutVars>
          <dgm:chPref val="3"/>
        </dgm:presLayoutVars>
      </dgm:prSet>
      <dgm:spPr/>
    </dgm:pt>
    <dgm:pt modelId="{C57F123A-49F9-4EA8-8D4D-3D084905198A}" type="pres">
      <dgm:prSet presAssocID="{36FB0C62-2223-49F1-BAA4-DDD6A0A54573}" presName="level2hierChild" presStyleCnt="0"/>
      <dgm:spPr/>
    </dgm:pt>
    <dgm:pt modelId="{B6768D35-001F-427B-B897-9FCAA912762B}" type="pres">
      <dgm:prSet presAssocID="{D2895FC2-1AB4-48E1-8972-5CC672E59FCE}" presName="conn2-1" presStyleLbl="parChTrans1D2" presStyleIdx="0" presStyleCnt="3"/>
      <dgm:spPr/>
    </dgm:pt>
    <dgm:pt modelId="{C84E90F9-EF3F-4128-8B6D-CB3A27DCB601}" type="pres">
      <dgm:prSet presAssocID="{D2895FC2-1AB4-48E1-8972-5CC672E59FCE}" presName="connTx" presStyleLbl="parChTrans1D2" presStyleIdx="0" presStyleCnt="3"/>
      <dgm:spPr/>
    </dgm:pt>
    <dgm:pt modelId="{9F6BCC5B-85A1-40F8-B9E8-F5FBDC4CEEDC}" type="pres">
      <dgm:prSet presAssocID="{6010134F-2AAD-435F-99AA-CFEF43029E26}" presName="root2" presStyleCnt="0"/>
      <dgm:spPr/>
    </dgm:pt>
    <dgm:pt modelId="{D203A69C-7261-49FB-AD68-06E4049BDA38}" type="pres">
      <dgm:prSet presAssocID="{6010134F-2AAD-435F-99AA-CFEF43029E26}" presName="LevelTwoTextNode" presStyleLbl="node2" presStyleIdx="0" presStyleCnt="3">
        <dgm:presLayoutVars>
          <dgm:chPref val="3"/>
        </dgm:presLayoutVars>
      </dgm:prSet>
      <dgm:spPr/>
    </dgm:pt>
    <dgm:pt modelId="{AAC4E159-CEF4-4F65-833F-CBE49006587D}" type="pres">
      <dgm:prSet presAssocID="{6010134F-2AAD-435F-99AA-CFEF43029E26}" presName="level3hierChild" presStyleCnt="0"/>
      <dgm:spPr/>
    </dgm:pt>
    <dgm:pt modelId="{47048A38-6CB8-4FF4-BA72-7B8FEC56196D}" type="pres">
      <dgm:prSet presAssocID="{7659BDB9-75B6-4687-AEFD-8D42024759B2}" presName="conn2-1" presStyleLbl="parChTrans1D2" presStyleIdx="1" presStyleCnt="3"/>
      <dgm:spPr/>
    </dgm:pt>
    <dgm:pt modelId="{0987C685-CA80-481F-8638-1C75BCE3BC8A}" type="pres">
      <dgm:prSet presAssocID="{7659BDB9-75B6-4687-AEFD-8D42024759B2}" presName="connTx" presStyleLbl="parChTrans1D2" presStyleIdx="1" presStyleCnt="3"/>
      <dgm:spPr/>
    </dgm:pt>
    <dgm:pt modelId="{3F40F7B3-9F44-42BF-93C3-48DE9734DC26}" type="pres">
      <dgm:prSet presAssocID="{1C291542-1759-408A-AC45-5A1610EDAC83}" presName="root2" presStyleCnt="0"/>
      <dgm:spPr/>
    </dgm:pt>
    <dgm:pt modelId="{5640A353-4998-4FF1-BEAA-DA73965BE0B8}" type="pres">
      <dgm:prSet presAssocID="{1C291542-1759-408A-AC45-5A1610EDAC83}" presName="LevelTwoTextNode" presStyleLbl="node2" presStyleIdx="1" presStyleCnt="3">
        <dgm:presLayoutVars>
          <dgm:chPref val="3"/>
        </dgm:presLayoutVars>
      </dgm:prSet>
      <dgm:spPr/>
    </dgm:pt>
    <dgm:pt modelId="{0F301396-AF48-434A-95F5-4322D2F81664}" type="pres">
      <dgm:prSet presAssocID="{1C291542-1759-408A-AC45-5A1610EDAC83}" presName="level3hierChild" presStyleCnt="0"/>
      <dgm:spPr/>
    </dgm:pt>
    <dgm:pt modelId="{09D73423-8E8A-4BC9-A426-5DEBB82A3280}" type="pres">
      <dgm:prSet presAssocID="{E446856A-AF2E-4C6A-A80B-4EBE39201168}" presName="conn2-1" presStyleLbl="parChTrans1D2" presStyleIdx="2" presStyleCnt="3"/>
      <dgm:spPr/>
    </dgm:pt>
    <dgm:pt modelId="{5B37FBE1-463A-462D-BDE2-F3F3F14235B6}" type="pres">
      <dgm:prSet presAssocID="{E446856A-AF2E-4C6A-A80B-4EBE39201168}" presName="connTx" presStyleLbl="parChTrans1D2" presStyleIdx="2" presStyleCnt="3"/>
      <dgm:spPr/>
    </dgm:pt>
    <dgm:pt modelId="{C992A153-41DD-46A7-A43B-E827ECA15526}" type="pres">
      <dgm:prSet presAssocID="{5152F3B8-7EA8-4BFF-8F3A-7C9084ADB85E}" presName="root2" presStyleCnt="0"/>
      <dgm:spPr/>
    </dgm:pt>
    <dgm:pt modelId="{CE56C21A-635F-4FA0-8724-B75FE70E13A8}" type="pres">
      <dgm:prSet presAssocID="{5152F3B8-7EA8-4BFF-8F3A-7C9084ADB85E}" presName="LevelTwoTextNode" presStyleLbl="node2" presStyleIdx="2" presStyleCnt="3">
        <dgm:presLayoutVars>
          <dgm:chPref val="3"/>
        </dgm:presLayoutVars>
      </dgm:prSet>
      <dgm:spPr/>
    </dgm:pt>
    <dgm:pt modelId="{6BA2FA3C-5729-456E-9E81-90566B6447FE}" type="pres">
      <dgm:prSet presAssocID="{5152F3B8-7EA8-4BFF-8F3A-7C9084ADB85E}" presName="level3hierChild" presStyleCnt="0"/>
      <dgm:spPr/>
    </dgm:pt>
  </dgm:ptLst>
  <dgm:cxnLst>
    <dgm:cxn modelId="{C6D0210F-6D8F-40EB-9872-AFD31ACE7FC9}" type="presOf" srcId="{E446856A-AF2E-4C6A-A80B-4EBE39201168}" destId="{09D73423-8E8A-4BC9-A426-5DEBB82A3280}" srcOrd="0" destOrd="0" presId="urn:microsoft.com/office/officeart/2005/8/layout/hierarchy2"/>
    <dgm:cxn modelId="{05DB8F15-4828-43C9-A2A3-06FDE12D759C}" type="presOf" srcId="{D2895FC2-1AB4-48E1-8972-5CC672E59FCE}" destId="{C84E90F9-EF3F-4128-8B6D-CB3A27DCB601}" srcOrd="1" destOrd="0" presId="urn:microsoft.com/office/officeart/2005/8/layout/hierarchy2"/>
    <dgm:cxn modelId="{AA824731-E2C2-4CA9-A1B8-1776092E3342}" type="presOf" srcId="{E446856A-AF2E-4C6A-A80B-4EBE39201168}" destId="{5B37FBE1-463A-462D-BDE2-F3F3F14235B6}" srcOrd="1" destOrd="0" presId="urn:microsoft.com/office/officeart/2005/8/layout/hierarchy2"/>
    <dgm:cxn modelId="{998A6339-A89C-4D1F-8EBC-3C8CBC03FD44}" type="presOf" srcId="{5152F3B8-7EA8-4BFF-8F3A-7C9084ADB85E}" destId="{CE56C21A-635F-4FA0-8724-B75FE70E13A8}" srcOrd="0" destOrd="0" presId="urn:microsoft.com/office/officeart/2005/8/layout/hierarchy2"/>
    <dgm:cxn modelId="{6C2A7339-ED05-40DE-B759-24F9C0A24699}" type="presOf" srcId="{1C291542-1759-408A-AC45-5A1610EDAC83}" destId="{5640A353-4998-4FF1-BEAA-DA73965BE0B8}" srcOrd="0" destOrd="0" presId="urn:microsoft.com/office/officeart/2005/8/layout/hierarchy2"/>
    <dgm:cxn modelId="{3CD67F42-2904-4F44-B7A4-E867ABCE8CFE}" srcId="{36FB0C62-2223-49F1-BAA4-DDD6A0A54573}" destId="{6010134F-2AAD-435F-99AA-CFEF43029E26}" srcOrd="0" destOrd="0" parTransId="{D2895FC2-1AB4-48E1-8972-5CC672E59FCE}" sibTransId="{FD194546-E5BC-4F24-9921-136EF906337E}"/>
    <dgm:cxn modelId="{77A5AC45-BED7-4559-9B6E-0789F750427E}" type="presOf" srcId="{D2895FC2-1AB4-48E1-8972-5CC672E59FCE}" destId="{B6768D35-001F-427B-B897-9FCAA912762B}" srcOrd="0" destOrd="0" presId="urn:microsoft.com/office/officeart/2005/8/layout/hierarchy2"/>
    <dgm:cxn modelId="{7C401369-1B8B-47FC-A615-65E8F9867472}" srcId="{36FB0C62-2223-49F1-BAA4-DDD6A0A54573}" destId="{5152F3B8-7EA8-4BFF-8F3A-7C9084ADB85E}" srcOrd="2" destOrd="0" parTransId="{E446856A-AF2E-4C6A-A80B-4EBE39201168}" sibTransId="{D4543DC5-F9CD-4160-9C9E-7F9172B29AAB}"/>
    <dgm:cxn modelId="{28CB6880-DDC1-45E1-98F6-4A7FF0DAEB2E}" type="presOf" srcId="{6010134F-2AAD-435F-99AA-CFEF43029E26}" destId="{D203A69C-7261-49FB-AD68-06E4049BDA38}" srcOrd="0" destOrd="0" presId="urn:microsoft.com/office/officeart/2005/8/layout/hierarchy2"/>
    <dgm:cxn modelId="{F927EFC8-62C3-4709-AC3F-971345DBB430}" type="presOf" srcId="{36FB0C62-2223-49F1-BAA4-DDD6A0A54573}" destId="{44B2D212-F0BC-451B-BCCD-A3C72F7F0274}" srcOrd="0" destOrd="0" presId="urn:microsoft.com/office/officeart/2005/8/layout/hierarchy2"/>
    <dgm:cxn modelId="{1120D6CF-3BCE-4DD4-8865-56295C6ED1B5}" type="presOf" srcId="{7659BDB9-75B6-4687-AEFD-8D42024759B2}" destId="{47048A38-6CB8-4FF4-BA72-7B8FEC56196D}" srcOrd="0" destOrd="0" presId="urn:microsoft.com/office/officeart/2005/8/layout/hierarchy2"/>
    <dgm:cxn modelId="{525D38D3-4372-43B6-AECB-1CF8D4599F6C}" type="presOf" srcId="{7659BDB9-75B6-4687-AEFD-8D42024759B2}" destId="{0987C685-CA80-481F-8638-1C75BCE3BC8A}" srcOrd="1" destOrd="0" presId="urn:microsoft.com/office/officeart/2005/8/layout/hierarchy2"/>
    <dgm:cxn modelId="{FF6CDCE7-5D89-40A1-8E49-B5C808F22C62}" type="presOf" srcId="{51454B89-33F5-4298-9356-7A0D4AB1D998}" destId="{B148CF2D-8B8B-4FDB-AED3-F64AA3773988}" srcOrd="0" destOrd="0" presId="urn:microsoft.com/office/officeart/2005/8/layout/hierarchy2"/>
    <dgm:cxn modelId="{175460E8-1E71-4C6E-992C-FF880981AA57}" srcId="{51454B89-33F5-4298-9356-7A0D4AB1D998}" destId="{36FB0C62-2223-49F1-BAA4-DDD6A0A54573}" srcOrd="0" destOrd="0" parTransId="{EBCBDF9B-48C9-437B-AC38-DFD362C7133E}" sibTransId="{A3ABBFAD-5FD2-433C-8AFE-649CF02DEA09}"/>
    <dgm:cxn modelId="{E4BA71EF-3E6F-48EA-91F8-B469BBEC052E}" srcId="{36FB0C62-2223-49F1-BAA4-DDD6A0A54573}" destId="{1C291542-1759-408A-AC45-5A1610EDAC83}" srcOrd="1" destOrd="0" parTransId="{7659BDB9-75B6-4687-AEFD-8D42024759B2}" sibTransId="{B5C57504-CFF1-423F-9363-5BF585D1B61F}"/>
    <dgm:cxn modelId="{F881513C-58C6-4CF9-9D2F-47DCCA307E30}" type="presParOf" srcId="{B148CF2D-8B8B-4FDB-AED3-F64AA3773988}" destId="{97F59C97-944F-4029-BABD-40E07228FEDE}" srcOrd="0" destOrd="0" presId="urn:microsoft.com/office/officeart/2005/8/layout/hierarchy2"/>
    <dgm:cxn modelId="{3B2E2C7C-D312-43C4-836C-3C2F04BED50E}" type="presParOf" srcId="{97F59C97-944F-4029-BABD-40E07228FEDE}" destId="{44B2D212-F0BC-451B-BCCD-A3C72F7F0274}" srcOrd="0" destOrd="0" presId="urn:microsoft.com/office/officeart/2005/8/layout/hierarchy2"/>
    <dgm:cxn modelId="{824EF820-925E-4CC8-98C9-73F5D821606A}" type="presParOf" srcId="{97F59C97-944F-4029-BABD-40E07228FEDE}" destId="{C57F123A-49F9-4EA8-8D4D-3D084905198A}" srcOrd="1" destOrd="0" presId="urn:microsoft.com/office/officeart/2005/8/layout/hierarchy2"/>
    <dgm:cxn modelId="{F510CCC5-0476-4807-9230-884224884328}" type="presParOf" srcId="{C57F123A-49F9-4EA8-8D4D-3D084905198A}" destId="{B6768D35-001F-427B-B897-9FCAA912762B}" srcOrd="0" destOrd="0" presId="urn:microsoft.com/office/officeart/2005/8/layout/hierarchy2"/>
    <dgm:cxn modelId="{46A4634F-713B-451A-A3E1-A5AEA3271029}" type="presParOf" srcId="{B6768D35-001F-427B-B897-9FCAA912762B}" destId="{C84E90F9-EF3F-4128-8B6D-CB3A27DCB601}" srcOrd="0" destOrd="0" presId="urn:microsoft.com/office/officeart/2005/8/layout/hierarchy2"/>
    <dgm:cxn modelId="{BE5256C4-8880-4B8F-A40F-1A4A6A9228B6}" type="presParOf" srcId="{C57F123A-49F9-4EA8-8D4D-3D084905198A}" destId="{9F6BCC5B-85A1-40F8-B9E8-F5FBDC4CEEDC}" srcOrd="1" destOrd="0" presId="urn:microsoft.com/office/officeart/2005/8/layout/hierarchy2"/>
    <dgm:cxn modelId="{A7EDDBA3-EA43-4928-ACBB-7848015F3348}" type="presParOf" srcId="{9F6BCC5B-85A1-40F8-B9E8-F5FBDC4CEEDC}" destId="{D203A69C-7261-49FB-AD68-06E4049BDA38}" srcOrd="0" destOrd="0" presId="urn:microsoft.com/office/officeart/2005/8/layout/hierarchy2"/>
    <dgm:cxn modelId="{BAAE9BAA-78F2-43D3-A3F0-19E012946621}" type="presParOf" srcId="{9F6BCC5B-85A1-40F8-B9E8-F5FBDC4CEEDC}" destId="{AAC4E159-CEF4-4F65-833F-CBE49006587D}" srcOrd="1" destOrd="0" presId="urn:microsoft.com/office/officeart/2005/8/layout/hierarchy2"/>
    <dgm:cxn modelId="{EA19A394-F9FA-4971-BA73-E90DE421F7B6}" type="presParOf" srcId="{C57F123A-49F9-4EA8-8D4D-3D084905198A}" destId="{47048A38-6CB8-4FF4-BA72-7B8FEC56196D}" srcOrd="2" destOrd="0" presId="urn:microsoft.com/office/officeart/2005/8/layout/hierarchy2"/>
    <dgm:cxn modelId="{26575E8B-EB84-4D36-B657-477036788100}" type="presParOf" srcId="{47048A38-6CB8-4FF4-BA72-7B8FEC56196D}" destId="{0987C685-CA80-481F-8638-1C75BCE3BC8A}" srcOrd="0" destOrd="0" presId="urn:microsoft.com/office/officeart/2005/8/layout/hierarchy2"/>
    <dgm:cxn modelId="{259FAD66-6394-47F7-91AB-843658880632}" type="presParOf" srcId="{C57F123A-49F9-4EA8-8D4D-3D084905198A}" destId="{3F40F7B3-9F44-42BF-93C3-48DE9734DC26}" srcOrd="3" destOrd="0" presId="urn:microsoft.com/office/officeart/2005/8/layout/hierarchy2"/>
    <dgm:cxn modelId="{67F1FBB7-36FC-42D4-B5CC-6146949E0725}" type="presParOf" srcId="{3F40F7B3-9F44-42BF-93C3-48DE9734DC26}" destId="{5640A353-4998-4FF1-BEAA-DA73965BE0B8}" srcOrd="0" destOrd="0" presId="urn:microsoft.com/office/officeart/2005/8/layout/hierarchy2"/>
    <dgm:cxn modelId="{A409FF08-84CF-42F1-861E-BF2E7FEBAB09}" type="presParOf" srcId="{3F40F7B3-9F44-42BF-93C3-48DE9734DC26}" destId="{0F301396-AF48-434A-95F5-4322D2F81664}" srcOrd="1" destOrd="0" presId="urn:microsoft.com/office/officeart/2005/8/layout/hierarchy2"/>
    <dgm:cxn modelId="{E1890362-8A94-4F10-AFC5-C3E14CB61CC1}" type="presParOf" srcId="{C57F123A-49F9-4EA8-8D4D-3D084905198A}" destId="{09D73423-8E8A-4BC9-A426-5DEBB82A3280}" srcOrd="4" destOrd="0" presId="urn:microsoft.com/office/officeart/2005/8/layout/hierarchy2"/>
    <dgm:cxn modelId="{6B2B557D-155B-4D0C-AA86-7EC9D4E90FEF}" type="presParOf" srcId="{09D73423-8E8A-4BC9-A426-5DEBB82A3280}" destId="{5B37FBE1-463A-462D-BDE2-F3F3F14235B6}" srcOrd="0" destOrd="0" presId="urn:microsoft.com/office/officeart/2005/8/layout/hierarchy2"/>
    <dgm:cxn modelId="{4518F67E-786D-4BA1-B078-20ED17283F0C}" type="presParOf" srcId="{C57F123A-49F9-4EA8-8D4D-3D084905198A}" destId="{C992A153-41DD-46A7-A43B-E827ECA15526}" srcOrd="5" destOrd="0" presId="urn:microsoft.com/office/officeart/2005/8/layout/hierarchy2"/>
    <dgm:cxn modelId="{DDE5AE66-3CD1-4907-9B59-56B8A9C05238}" type="presParOf" srcId="{C992A153-41DD-46A7-A43B-E827ECA15526}" destId="{CE56C21A-635F-4FA0-8724-B75FE70E13A8}" srcOrd="0" destOrd="0" presId="urn:microsoft.com/office/officeart/2005/8/layout/hierarchy2"/>
    <dgm:cxn modelId="{CE9E1F68-4E13-4540-9C12-EF2352F98085}" type="presParOf" srcId="{C992A153-41DD-46A7-A43B-E827ECA15526}" destId="{6BA2FA3C-5729-456E-9E81-90566B6447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BE20182-4EBE-4699-9188-EC8DF426E35D}" type="doc">
      <dgm:prSet loTypeId="urn:microsoft.com/office/officeart/2005/8/layout/hProcess10" loCatId="process" qsTypeId="urn:microsoft.com/office/officeart/2005/8/quickstyle/simple1" qsCatId="simple" csTypeId="urn:microsoft.com/office/officeart/2005/8/colors/accent1_2" csCatId="accent1" phldr="1"/>
      <dgm:spPr/>
      <dgm:t>
        <a:bodyPr/>
        <a:lstStyle/>
        <a:p>
          <a:endParaRPr lang="en-IN"/>
        </a:p>
      </dgm:t>
    </dgm:pt>
    <dgm:pt modelId="{63F2CEBC-6E8D-44C2-A103-008724B7CFA6}">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IN" sz="1800" dirty="0">
              <a:solidFill>
                <a:schemeClr val="tx1"/>
              </a:solidFill>
              <a:latin typeface="Arial" panose="020B0604020202020204" pitchFamily="34" charset="0"/>
              <a:cs typeface="Arial" panose="020B0604020202020204" pitchFamily="34" charset="0"/>
            </a:rPr>
            <a:t>CMA significance</a:t>
          </a:r>
        </a:p>
      </dgm:t>
    </dgm:pt>
    <dgm:pt modelId="{3F08D756-1160-43BB-A47B-1A9F525EA554}" type="parTrans" cxnId="{4474E411-322D-4D84-BF35-6773D202978F}">
      <dgm:prSet/>
      <dgm:spPr/>
      <dgm:t>
        <a:bodyPr/>
        <a:lstStyle/>
        <a:p>
          <a:endParaRPr lang="en-IN"/>
        </a:p>
      </dgm:t>
    </dgm:pt>
    <dgm:pt modelId="{9818EBD3-A8C3-4F5C-884A-8E3A9A921889}" type="sibTrans" cxnId="{4474E411-322D-4D84-BF35-6773D202978F}">
      <dgm:prSet/>
      <dgm:spPr>
        <a:solidFill>
          <a:schemeClr val="accent2">
            <a:lumMod val="40000"/>
            <a:lumOff val="60000"/>
          </a:schemeClr>
        </a:solidFill>
        <a:ln>
          <a:solidFill>
            <a:schemeClr val="tx1"/>
          </a:solidFill>
        </a:ln>
        <a:effectLst>
          <a:outerShdw blurRad="50800" dist="38100" dir="16200000" rotWithShape="0">
            <a:prstClr val="black">
              <a:alpha val="40000"/>
            </a:prstClr>
          </a:outerShdw>
        </a:effectLst>
      </dgm:spPr>
      <dgm:t>
        <a:bodyPr/>
        <a:lstStyle/>
        <a:p>
          <a:endParaRPr lang="en-IN"/>
        </a:p>
      </dgm:t>
    </dgm:pt>
    <dgm:pt modelId="{0E88FDEC-4C6A-4DB7-AA65-AD23932DF09E}">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US" sz="1200" dirty="0">
              <a:solidFill>
                <a:schemeClr val="tx1"/>
              </a:solidFill>
              <a:latin typeface="Arial" panose="020B0604020202020204" pitchFamily="34" charset="0"/>
              <a:cs typeface="Arial" panose="020B0604020202020204" pitchFamily="34" charset="0"/>
            </a:rPr>
            <a:t>Essential for maintaining protein quality control and Dysregulation of CMA is linked to diseases such as neurodegeneration, cancer, and aging. </a:t>
          </a:r>
          <a:endParaRPr lang="en-IN" sz="1200" dirty="0">
            <a:solidFill>
              <a:schemeClr val="tx1"/>
            </a:solidFill>
            <a:latin typeface="Arial" panose="020B0604020202020204" pitchFamily="34" charset="0"/>
            <a:cs typeface="Arial" panose="020B0604020202020204" pitchFamily="34" charset="0"/>
          </a:endParaRPr>
        </a:p>
      </dgm:t>
    </dgm:pt>
    <dgm:pt modelId="{7AECB565-8291-4D69-A051-F97F6AA05AD3}" type="parTrans" cxnId="{69CF6D93-9EFF-490D-B366-CC8F164ED6FE}">
      <dgm:prSet/>
      <dgm:spPr/>
      <dgm:t>
        <a:bodyPr/>
        <a:lstStyle/>
        <a:p>
          <a:endParaRPr lang="en-IN"/>
        </a:p>
      </dgm:t>
    </dgm:pt>
    <dgm:pt modelId="{0756AD46-AA26-4B3C-B79D-6C911EC6CD49}" type="sibTrans" cxnId="{69CF6D93-9EFF-490D-B366-CC8F164ED6FE}">
      <dgm:prSet/>
      <dgm:spPr/>
      <dgm:t>
        <a:bodyPr/>
        <a:lstStyle/>
        <a:p>
          <a:endParaRPr lang="en-IN"/>
        </a:p>
      </dgm:t>
    </dgm:pt>
    <dgm:pt modelId="{28105481-C751-4247-8ADC-96E1E779B7AA}">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US" sz="1800" dirty="0">
              <a:solidFill>
                <a:schemeClr val="tx1"/>
              </a:solidFill>
              <a:latin typeface="Arial" panose="020B0604020202020204" pitchFamily="34" charset="0"/>
              <a:cs typeface="Arial" panose="020B0604020202020204" pitchFamily="34" charset="0"/>
            </a:rPr>
            <a:t>Knowledge Gaps in Structure and Dynamics</a:t>
          </a:r>
          <a:endParaRPr lang="en-IN" sz="1800" dirty="0">
            <a:solidFill>
              <a:schemeClr val="tx1"/>
            </a:solidFill>
            <a:latin typeface="Arial" panose="020B0604020202020204" pitchFamily="34" charset="0"/>
            <a:cs typeface="Arial" panose="020B0604020202020204" pitchFamily="34" charset="0"/>
          </a:endParaRPr>
        </a:p>
      </dgm:t>
    </dgm:pt>
    <dgm:pt modelId="{1A377A7A-66FF-44D1-AD9D-23AE2E37D00A}" type="parTrans" cxnId="{61E01FDB-F354-4E96-BBE3-E96C495728A8}">
      <dgm:prSet/>
      <dgm:spPr/>
      <dgm:t>
        <a:bodyPr/>
        <a:lstStyle/>
        <a:p>
          <a:endParaRPr lang="en-IN"/>
        </a:p>
      </dgm:t>
    </dgm:pt>
    <dgm:pt modelId="{0916CEB3-81C6-4361-8231-7161C08DBD63}" type="sibTrans" cxnId="{61E01FDB-F354-4E96-BBE3-E96C495728A8}">
      <dgm:prSet/>
      <dgm:spPr>
        <a:solidFill>
          <a:schemeClr val="accent2">
            <a:lumMod val="40000"/>
            <a:lumOff val="60000"/>
          </a:schemeClr>
        </a:solidFill>
        <a:ln>
          <a:solidFill>
            <a:schemeClr val="tx1"/>
          </a:solidFill>
        </a:ln>
        <a:effectLst>
          <a:outerShdw blurRad="50800" dist="38100" dir="16200000" rotWithShape="0">
            <a:prstClr val="black">
              <a:alpha val="40000"/>
            </a:prstClr>
          </a:outerShdw>
        </a:effectLst>
      </dgm:spPr>
      <dgm:t>
        <a:bodyPr/>
        <a:lstStyle/>
        <a:p>
          <a:endParaRPr lang="en-IN"/>
        </a:p>
      </dgm:t>
    </dgm:pt>
    <dgm:pt modelId="{1972B8DB-949D-4459-A497-2EB9AB3CE01B}">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IN" sz="1200" dirty="0">
              <a:solidFill>
                <a:schemeClr val="tx1"/>
              </a:solidFill>
              <a:latin typeface="Arial" panose="020B0604020202020204" pitchFamily="34" charset="0"/>
              <a:cs typeface="Arial" panose="020B0604020202020204" pitchFamily="34" charset="0"/>
            </a:rPr>
            <a:t>Structure Unknown</a:t>
          </a:r>
        </a:p>
      </dgm:t>
    </dgm:pt>
    <dgm:pt modelId="{E77A59BD-08C2-41A9-A259-17EB7D016627}" type="parTrans" cxnId="{5478ECC5-E9B4-4CA0-80EC-0CF5F371BCDF}">
      <dgm:prSet/>
      <dgm:spPr/>
      <dgm:t>
        <a:bodyPr/>
        <a:lstStyle/>
        <a:p>
          <a:endParaRPr lang="en-IN"/>
        </a:p>
      </dgm:t>
    </dgm:pt>
    <dgm:pt modelId="{78F46D00-CBAC-4B85-B119-62CED374B74E}" type="sibTrans" cxnId="{5478ECC5-E9B4-4CA0-80EC-0CF5F371BCDF}">
      <dgm:prSet/>
      <dgm:spPr/>
      <dgm:t>
        <a:bodyPr/>
        <a:lstStyle/>
        <a:p>
          <a:endParaRPr lang="en-IN"/>
        </a:p>
      </dgm:t>
    </dgm:pt>
    <dgm:pt modelId="{18EC7BEA-D185-494F-B795-81F498802CA7}">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IN" sz="1200" dirty="0">
              <a:solidFill>
                <a:schemeClr val="tx1"/>
              </a:solidFill>
              <a:latin typeface="Arial" panose="020B0604020202020204" pitchFamily="34" charset="0"/>
              <a:cs typeface="Arial" panose="020B0604020202020204" pitchFamily="34" charset="0"/>
            </a:rPr>
            <a:t>Dynamics Unexplored</a:t>
          </a:r>
        </a:p>
      </dgm:t>
    </dgm:pt>
    <dgm:pt modelId="{F8A8F7CB-8ECA-4C0C-8B86-06DF629587C8}" type="parTrans" cxnId="{E55E243B-480B-4F5A-B55F-3F751E8BBFC1}">
      <dgm:prSet/>
      <dgm:spPr/>
      <dgm:t>
        <a:bodyPr/>
        <a:lstStyle/>
        <a:p>
          <a:endParaRPr lang="en-IN"/>
        </a:p>
      </dgm:t>
    </dgm:pt>
    <dgm:pt modelId="{2B068A37-A3D8-4E6F-B8C7-CF4ADC357E87}" type="sibTrans" cxnId="{E55E243B-480B-4F5A-B55F-3F751E8BBFC1}">
      <dgm:prSet/>
      <dgm:spPr/>
      <dgm:t>
        <a:bodyPr/>
        <a:lstStyle/>
        <a:p>
          <a:endParaRPr lang="en-IN"/>
        </a:p>
      </dgm:t>
    </dgm:pt>
    <dgm:pt modelId="{3460AAB0-A17B-42C7-B22A-743E0653D331}">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IN" sz="1800" dirty="0">
              <a:solidFill>
                <a:schemeClr val="tx1"/>
              </a:solidFill>
              <a:latin typeface="Arial" panose="020B0604020202020204" pitchFamily="34" charset="0"/>
              <a:cs typeface="Arial" panose="020B0604020202020204" pitchFamily="34" charset="0"/>
            </a:rPr>
            <a:t>Role of glycosylation</a:t>
          </a:r>
        </a:p>
      </dgm:t>
    </dgm:pt>
    <dgm:pt modelId="{DBED9F1B-E78C-4F48-812E-AD8566D404FD}" type="parTrans" cxnId="{5354A7D1-D1DE-4996-8B3B-FBADB481B8F3}">
      <dgm:prSet/>
      <dgm:spPr/>
      <dgm:t>
        <a:bodyPr/>
        <a:lstStyle/>
        <a:p>
          <a:endParaRPr lang="en-IN"/>
        </a:p>
      </dgm:t>
    </dgm:pt>
    <dgm:pt modelId="{51F333E8-F616-4E19-A127-1E63BBE6BB48}" type="sibTrans" cxnId="{5354A7D1-D1DE-4996-8B3B-FBADB481B8F3}">
      <dgm:prSet/>
      <dgm:spPr/>
      <dgm:t>
        <a:bodyPr/>
        <a:lstStyle/>
        <a:p>
          <a:endParaRPr lang="en-IN"/>
        </a:p>
      </dgm:t>
    </dgm:pt>
    <dgm:pt modelId="{2C70616F-1249-40E9-8C98-B62AEEC0C473}">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US" sz="1200" dirty="0">
              <a:solidFill>
                <a:schemeClr val="tx1"/>
              </a:solidFill>
              <a:latin typeface="Arial" panose="020B0604020202020204" pitchFamily="34" charset="0"/>
              <a:cs typeface="Arial" panose="020B0604020202020204" pitchFamily="34" charset="0"/>
            </a:rPr>
            <a:t>Glycosylation likely stabilizes LAMP-2A and affects its interactions and function</a:t>
          </a:r>
          <a:endParaRPr lang="en-IN" sz="1200" dirty="0">
            <a:solidFill>
              <a:schemeClr val="tx1"/>
            </a:solidFill>
            <a:latin typeface="Arial" panose="020B0604020202020204" pitchFamily="34" charset="0"/>
            <a:cs typeface="Arial" panose="020B0604020202020204" pitchFamily="34" charset="0"/>
          </a:endParaRPr>
        </a:p>
      </dgm:t>
    </dgm:pt>
    <dgm:pt modelId="{75BAB12C-73FD-4B9C-8666-BF0BEFD81AB3}" type="parTrans" cxnId="{CB0A73DA-7C5D-46C5-9783-FC9C4984FD08}">
      <dgm:prSet/>
      <dgm:spPr/>
      <dgm:t>
        <a:bodyPr/>
        <a:lstStyle/>
        <a:p>
          <a:endParaRPr lang="en-IN"/>
        </a:p>
      </dgm:t>
    </dgm:pt>
    <dgm:pt modelId="{6DEA7F3B-0816-46BF-ACCF-2E29A992C4E7}" type="sibTrans" cxnId="{CB0A73DA-7C5D-46C5-9783-FC9C4984FD08}">
      <dgm:prSet/>
      <dgm:spPr/>
      <dgm:t>
        <a:bodyPr/>
        <a:lstStyle/>
        <a:p>
          <a:endParaRPr lang="en-IN"/>
        </a:p>
      </dgm:t>
    </dgm:pt>
    <dgm:pt modelId="{470455D2-4B81-4E32-BB39-9BC16A3A9336}">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US" sz="1200" dirty="0">
              <a:solidFill>
                <a:schemeClr val="tx1"/>
              </a:solidFill>
              <a:latin typeface="Arial" panose="020B0604020202020204" pitchFamily="34" charset="0"/>
              <a:cs typeface="Arial" panose="020B0604020202020204" pitchFamily="34" charset="0"/>
            </a:rPr>
            <a:t>The exact mechanism and its impact on CMA efficiency remain poorly understood</a:t>
          </a:r>
          <a:endParaRPr lang="en-IN" sz="1200" dirty="0">
            <a:solidFill>
              <a:schemeClr val="tx1"/>
            </a:solidFill>
            <a:latin typeface="Arial" panose="020B0604020202020204" pitchFamily="34" charset="0"/>
            <a:cs typeface="Arial" panose="020B0604020202020204" pitchFamily="34" charset="0"/>
          </a:endParaRPr>
        </a:p>
      </dgm:t>
    </dgm:pt>
    <dgm:pt modelId="{39DED5E8-63D6-41A6-A52E-6ED566A6E6AE}" type="parTrans" cxnId="{144F4E34-0AE5-468C-9069-86D631C112B5}">
      <dgm:prSet/>
      <dgm:spPr/>
      <dgm:t>
        <a:bodyPr/>
        <a:lstStyle/>
        <a:p>
          <a:endParaRPr lang="en-IN"/>
        </a:p>
      </dgm:t>
    </dgm:pt>
    <dgm:pt modelId="{13859397-D983-4764-A357-675E4A3A0D37}" type="sibTrans" cxnId="{144F4E34-0AE5-468C-9069-86D631C112B5}">
      <dgm:prSet/>
      <dgm:spPr/>
      <dgm:t>
        <a:bodyPr/>
        <a:lstStyle/>
        <a:p>
          <a:endParaRPr lang="en-IN"/>
        </a:p>
      </dgm:t>
    </dgm:pt>
    <dgm:pt modelId="{99A71C72-D5E5-46F8-B722-05E1D0E89436}">
      <dgm:prSet phldrT="[Text]" custT="1"/>
      <dgm:spPr>
        <a:solidFill>
          <a:schemeClr val="accent2">
            <a:lumMod val="40000"/>
            <a:lumOff val="60000"/>
          </a:schemeClr>
        </a:solidFill>
        <a:ln>
          <a:solidFill>
            <a:schemeClr val="tx1"/>
          </a:solidFill>
        </a:ln>
        <a:effectLst>
          <a:outerShdw blurRad="63500" sx="102000" sy="102000" algn="ctr" rotWithShape="0">
            <a:prstClr val="black">
              <a:alpha val="40000"/>
            </a:prstClr>
          </a:outerShdw>
        </a:effectLst>
      </dgm:spPr>
      <dgm:t>
        <a:bodyPr/>
        <a:lstStyle/>
        <a:p>
          <a:r>
            <a:rPr lang="en-US" sz="1200" dirty="0">
              <a:solidFill>
                <a:schemeClr val="tx1"/>
              </a:solidFill>
              <a:latin typeface="Arial" panose="020B0604020202020204" pitchFamily="34" charset="0"/>
              <a:cs typeface="Arial" panose="020B0604020202020204" pitchFamily="34" charset="0"/>
            </a:rPr>
            <a:t>LAMP-2A is a critical receptor in CMA, mediating substrate translocation into lysosomes</a:t>
          </a:r>
          <a:r>
            <a:rPr lang="en-US" sz="1400" dirty="0">
              <a:solidFill>
                <a:schemeClr val="tx1"/>
              </a:solidFill>
              <a:latin typeface="Arial" panose="020B0604020202020204" pitchFamily="34" charset="0"/>
              <a:cs typeface="Arial" panose="020B0604020202020204" pitchFamily="34" charset="0"/>
            </a:rPr>
            <a:t>.</a:t>
          </a:r>
          <a:endParaRPr lang="en-IN" sz="1400" dirty="0">
            <a:solidFill>
              <a:schemeClr val="tx1"/>
            </a:solidFill>
            <a:latin typeface="Arial" panose="020B0604020202020204" pitchFamily="34" charset="0"/>
            <a:cs typeface="Arial" panose="020B0604020202020204" pitchFamily="34" charset="0"/>
          </a:endParaRPr>
        </a:p>
      </dgm:t>
    </dgm:pt>
    <dgm:pt modelId="{09F647D8-BF8B-4567-B75E-8FFBA4A492C4}" type="sibTrans" cxnId="{88B56269-1B80-49A0-95CB-B4D3D856CEB7}">
      <dgm:prSet/>
      <dgm:spPr/>
      <dgm:t>
        <a:bodyPr/>
        <a:lstStyle/>
        <a:p>
          <a:endParaRPr lang="en-IN"/>
        </a:p>
      </dgm:t>
    </dgm:pt>
    <dgm:pt modelId="{0C800EFD-1145-483C-B6AD-66D21D58F45C}" type="parTrans" cxnId="{88B56269-1B80-49A0-95CB-B4D3D856CEB7}">
      <dgm:prSet/>
      <dgm:spPr/>
      <dgm:t>
        <a:bodyPr/>
        <a:lstStyle/>
        <a:p>
          <a:endParaRPr lang="en-IN"/>
        </a:p>
      </dgm:t>
    </dgm:pt>
    <dgm:pt modelId="{6DFD6631-F58C-4189-B790-C07390BF36A9}" type="pres">
      <dgm:prSet presAssocID="{3BE20182-4EBE-4699-9188-EC8DF426E35D}" presName="Name0" presStyleCnt="0">
        <dgm:presLayoutVars>
          <dgm:dir/>
          <dgm:resizeHandles val="exact"/>
        </dgm:presLayoutVars>
      </dgm:prSet>
      <dgm:spPr/>
    </dgm:pt>
    <dgm:pt modelId="{62605764-1A0D-4B93-9662-F9EB7513B8B8}" type="pres">
      <dgm:prSet presAssocID="{63F2CEBC-6E8D-44C2-A103-008724B7CFA6}" presName="composite" presStyleCnt="0"/>
      <dgm:spPr/>
    </dgm:pt>
    <dgm:pt modelId="{10940AF6-46FC-4A5E-B03E-FC20374EB521}" type="pres">
      <dgm:prSet presAssocID="{63F2CEBC-6E8D-44C2-A103-008724B7CFA6}" presName="imagSh" presStyleLbl="bgImgPlace1" presStyleIdx="0" presStyleCnt="3"/>
      <dgm:spPr>
        <a:solidFill>
          <a:schemeClr val="bg1"/>
        </a:solidFill>
        <a:ln>
          <a:solidFill>
            <a:schemeClr val="tx1"/>
          </a:solidFill>
        </a:ln>
        <a:effectLst>
          <a:outerShdw blurRad="63500" sx="102000" sy="102000" algn="ctr" rotWithShape="0">
            <a:prstClr val="black">
              <a:alpha val="40000"/>
            </a:prstClr>
          </a:outerShdw>
        </a:effectLst>
      </dgm:spPr>
    </dgm:pt>
    <dgm:pt modelId="{F8D4E647-EC75-4282-93F3-E6F2193BDFBB}" type="pres">
      <dgm:prSet presAssocID="{63F2CEBC-6E8D-44C2-A103-008724B7CFA6}" presName="txNode" presStyleLbl="node1" presStyleIdx="0" presStyleCnt="3" custScaleY="62766" custLinFactNeighborX="1755" custLinFactNeighborY="2458">
        <dgm:presLayoutVars>
          <dgm:bulletEnabled val="1"/>
        </dgm:presLayoutVars>
      </dgm:prSet>
      <dgm:spPr/>
    </dgm:pt>
    <dgm:pt modelId="{AA5BEB77-A5B8-42C5-A60B-C293671B4F97}" type="pres">
      <dgm:prSet presAssocID="{9818EBD3-A8C3-4F5C-884A-8E3A9A921889}" presName="sibTrans" presStyleLbl="sibTrans2D1" presStyleIdx="0" presStyleCnt="2" custScaleX="200120" custScaleY="38649" custLinFactNeighborX="-26482" custLinFactNeighborY="-12532"/>
      <dgm:spPr/>
    </dgm:pt>
    <dgm:pt modelId="{D7B0275C-7BA3-452B-B738-A502C7763EB5}" type="pres">
      <dgm:prSet presAssocID="{9818EBD3-A8C3-4F5C-884A-8E3A9A921889}" presName="connTx" presStyleLbl="sibTrans2D1" presStyleIdx="0" presStyleCnt="2"/>
      <dgm:spPr/>
    </dgm:pt>
    <dgm:pt modelId="{A6A8D774-9021-4A65-B5F3-B4B7C28EB6EF}" type="pres">
      <dgm:prSet presAssocID="{28105481-C751-4247-8ADC-96E1E779B7AA}" presName="composite" presStyleCnt="0"/>
      <dgm:spPr/>
    </dgm:pt>
    <dgm:pt modelId="{A47F7B90-361C-427D-8F56-D2431CA13546}" type="pres">
      <dgm:prSet presAssocID="{28105481-C751-4247-8ADC-96E1E779B7AA}" presName="imagSh" presStyleLbl="bgImgPlace1" presStyleIdx="1" presStyleCnt="3"/>
      <dgm:spPr>
        <a:solidFill>
          <a:schemeClr val="bg1"/>
        </a:solidFill>
        <a:ln>
          <a:solidFill>
            <a:schemeClr val="tx1"/>
          </a:solidFill>
        </a:ln>
        <a:effectLst>
          <a:outerShdw blurRad="63500" sx="102000" sy="102000" algn="ctr" rotWithShape="0">
            <a:prstClr val="black">
              <a:alpha val="40000"/>
            </a:prstClr>
          </a:outerShdw>
        </a:effectLst>
      </dgm:spPr>
    </dgm:pt>
    <dgm:pt modelId="{7EDCF77F-B0D9-4374-ACB7-9EF1CB5588DA}" type="pres">
      <dgm:prSet presAssocID="{28105481-C751-4247-8ADC-96E1E779B7AA}" presName="txNode" presStyleLbl="node1" presStyleIdx="1" presStyleCnt="3" custScaleY="49417">
        <dgm:presLayoutVars>
          <dgm:bulletEnabled val="1"/>
        </dgm:presLayoutVars>
      </dgm:prSet>
      <dgm:spPr/>
    </dgm:pt>
    <dgm:pt modelId="{5FB671B0-3D97-4BFF-A617-11EC5EB15DA8}" type="pres">
      <dgm:prSet presAssocID="{0916CEB3-81C6-4361-8231-7161C08DBD63}" presName="sibTrans" presStyleLbl="sibTrans2D1" presStyleIdx="1" presStyleCnt="2" custAng="55746" custScaleX="207310" custScaleY="45017" custLinFactNeighborX="-4064" custLinFactNeighborY="-16072"/>
      <dgm:spPr/>
    </dgm:pt>
    <dgm:pt modelId="{0F3AEEAD-ED7B-4D25-BB10-AFAB80750731}" type="pres">
      <dgm:prSet presAssocID="{0916CEB3-81C6-4361-8231-7161C08DBD63}" presName="connTx" presStyleLbl="sibTrans2D1" presStyleIdx="1" presStyleCnt="2"/>
      <dgm:spPr/>
    </dgm:pt>
    <dgm:pt modelId="{BA3F9363-9C8C-4B9A-B4A8-808DBDE3F50B}" type="pres">
      <dgm:prSet presAssocID="{3460AAB0-A17B-42C7-B22A-743E0653D331}" presName="composite" presStyleCnt="0"/>
      <dgm:spPr/>
    </dgm:pt>
    <dgm:pt modelId="{1B727EEC-D9E6-4D19-80C1-41D8F3FAA5E6}" type="pres">
      <dgm:prSet presAssocID="{3460AAB0-A17B-42C7-B22A-743E0653D331}" presName="imagSh" presStyleLbl="bgImgPlace1" presStyleIdx="2" presStyleCnt="3"/>
      <dgm:spPr>
        <a:solidFill>
          <a:schemeClr val="accent2">
            <a:lumMod val="20000"/>
            <a:lumOff val="80000"/>
            <a:alpha val="4000"/>
          </a:schemeClr>
        </a:solidFill>
        <a:ln>
          <a:solidFill>
            <a:schemeClr val="tx1">
              <a:alpha val="73000"/>
            </a:schemeClr>
          </a:solidFill>
        </a:ln>
        <a:effectLst>
          <a:outerShdw blurRad="63500" sx="102000" sy="102000" algn="ctr" rotWithShape="0">
            <a:prstClr val="black">
              <a:alpha val="40000"/>
            </a:prstClr>
          </a:outerShdw>
        </a:effectLst>
      </dgm:spPr>
    </dgm:pt>
    <dgm:pt modelId="{A5BC6117-2AD8-4D38-92C4-D38F0A018234}" type="pres">
      <dgm:prSet presAssocID="{3460AAB0-A17B-42C7-B22A-743E0653D331}" presName="txNode" presStyleLbl="node1" presStyleIdx="2" presStyleCnt="3" custScaleY="59474">
        <dgm:presLayoutVars>
          <dgm:bulletEnabled val="1"/>
        </dgm:presLayoutVars>
      </dgm:prSet>
      <dgm:spPr/>
    </dgm:pt>
  </dgm:ptLst>
  <dgm:cxnLst>
    <dgm:cxn modelId="{5222EA0F-5E8B-4594-93FC-C52D8FDB6039}" type="presOf" srcId="{28105481-C751-4247-8ADC-96E1E779B7AA}" destId="{7EDCF77F-B0D9-4374-ACB7-9EF1CB5588DA}" srcOrd="0" destOrd="0" presId="urn:microsoft.com/office/officeart/2005/8/layout/hProcess10"/>
    <dgm:cxn modelId="{4474E411-322D-4D84-BF35-6773D202978F}" srcId="{3BE20182-4EBE-4699-9188-EC8DF426E35D}" destId="{63F2CEBC-6E8D-44C2-A103-008724B7CFA6}" srcOrd="0" destOrd="0" parTransId="{3F08D756-1160-43BB-A47B-1A9F525EA554}" sibTransId="{9818EBD3-A8C3-4F5C-884A-8E3A9A921889}"/>
    <dgm:cxn modelId="{54F6C721-A216-4D68-B3BA-53703E4E773F}" type="presOf" srcId="{1972B8DB-949D-4459-A497-2EB9AB3CE01B}" destId="{7EDCF77F-B0D9-4374-ACB7-9EF1CB5588DA}" srcOrd="0" destOrd="1" presId="urn:microsoft.com/office/officeart/2005/8/layout/hProcess10"/>
    <dgm:cxn modelId="{0F00932F-A367-4621-A596-77A80197BDCA}" type="presOf" srcId="{63F2CEBC-6E8D-44C2-A103-008724B7CFA6}" destId="{F8D4E647-EC75-4282-93F3-E6F2193BDFBB}" srcOrd="0" destOrd="0" presId="urn:microsoft.com/office/officeart/2005/8/layout/hProcess10"/>
    <dgm:cxn modelId="{144F4E34-0AE5-468C-9069-86D631C112B5}" srcId="{3460AAB0-A17B-42C7-B22A-743E0653D331}" destId="{470455D2-4B81-4E32-BB39-9BC16A3A9336}" srcOrd="1" destOrd="0" parTransId="{39DED5E8-63D6-41A6-A52E-6ED566A6E6AE}" sibTransId="{13859397-D983-4764-A357-675E4A3A0D37}"/>
    <dgm:cxn modelId="{18373D3A-66EF-45AC-A8AF-5E55AC07F0C1}" type="presOf" srcId="{9818EBD3-A8C3-4F5C-884A-8E3A9A921889}" destId="{AA5BEB77-A5B8-42C5-A60B-C293671B4F97}" srcOrd="0" destOrd="0" presId="urn:microsoft.com/office/officeart/2005/8/layout/hProcess10"/>
    <dgm:cxn modelId="{E55E243B-480B-4F5A-B55F-3F751E8BBFC1}" srcId="{28105481-C751-4247-8ADC-96E1E779B7AA}" destId="{18EC7BEA-D185-494F-B795-81F498802CA7}" srcOrd="1" destOrd="0" parTransId="{F8A8F7CB-8ECA-4C0C-8B86-06DF629587C8}" sibTransId="{2B068A37-A3D8-4E6F-B8C7-CF4ADC357E87}"/>
    <dgm:cxn modelId="{6C78D262-0359-4286-8FAF-B45FCD46ABA2}" type="presOf" srcId="{0E88FDEC-4C6A-4DB7-AA65-AD23932DF09E}" destId="{F8D4E647-EC75-4282-93F3-E6F2193BDFBB}" srcOrd="0" destOrd="1" presId="urn:microsoft.com/office/officeart/2005/8/layout/hProcess10"/>
    <dgm:cxn modelId="{88B56269-1B80-49A0-95CB-B4D3D856CEB7}" srcId="{63F2CEBC-6E8D-44C2-A103-008724B7CFA6}" destId="{99A71C72-D5E5-46F8-B722-05E1D0E89436}" srcOrd="1" destOrd="0" parTransId="{0C800EFD-1145-483C-B6AD-66D21D58F45C}" sibTransId="{09F647D8-BF8B-4567-B75E-8FFBA4A492C4}"/>
    <dgm:cxn modelId="{B23E8D73-58C1-4CD2-8557-248039D3415B}" type="presOf" srcId="{3BE20182-4EBE-4699-9188-EC8DF426E35D}" destId="{6DFD6631-F58C-4189-B790-C07390BF36A9}" srcOrd="0" destOrd="0" presId="urn:microsoft.com/office/officeart/2005/8/layout/hProcess10"/>
    <dgm:cxn modelId="{9C27E85A-6385-4880-A82A-3B8B485E517A}" type="presOf" srcId="{9818EBD3-A8C3-4F5C-884A-8E3A9A921889}" destId="{D7B0275C-7BA3-452B-B738-A502C7763EB5}" srcOrd="1" destOrd="0" presId="urn:microsoft.com/office/officeart/2005/8/layout/hProcess10"/>
    <dgm:cxn modelId="{69CF6D93-9EFF-490D-B366-CC8F164ED6FE}" srcId="{63F2CEBC-6E8D-44C2-A103-008724B7CFA6}" destId="{0E88FDEC-4C6A-4DB7-AA65-AD23932DF09E}" srcOrd="0" destOrd="0" parTransId="{7AECB565-8291-4D69-A051-F97F6AA05AD3}" sibTransId="{0756AD46-AA26-4B3C-B79D-6C911EC6CD49}"/>
    <dgm:cxn modelId="{62005296-0EBD-47D7-BAC5-ED29B39DE7A9}" type="presOf" srcId="{470455D2-4B81-4E32-BB39-9BC16A3A9336}" destId="{A5BC6117-2AD8-4D38-92C4-D38F0A018234}" srcOrd="0" destOrd="2" presId="urn:microsoft.com/office/officeart/2005/8/layout/hProcess10"/>
    <dgm:cxn modelId="{4ED871A3-6350-43A5-862C-C691D01C8A24}" type="presOf" srcId="{3460AAB0-A17B-42C7-B22A-743E0653D331}" destId="{A5BC6117-2AD8-4D38-92C4-D38F0A018234}" srcOrd="0" destOrd="0" presId="urn:microsoft.com/office/officeart/2005/8/layout/hProcess10"/>
    <dgm:cxn modelId="{1767CEAE-4B80-478E-AD6B-1B1F4921468C}" type="presOf" srcId="{0916CEB3-81C6-4361-8231-7161C08DBD63}" destId="{5FB671B0-3D97-4BFF-A617-11EC5EB15DA8}" srcOrd="0" destOrd="0" presId="urn:microsoft.com/office/officeart/2005/8/layout/hProcess10"/>
    <dgm:cxn modelId="{2AFBCCB1-B11F-4862-9F85-A00CADC979B3}" type="presOf" srcId="{99A71C72-D5E5-46F8-B722-05E1D0E89436}" destId="{F8D4E647-EC75-4282-93F3-E6F2193BDFBB}" srcOrd="0" destOrd="2" presId="urn:microsoft.com/office/officeart/2005/8/layout/hProcess10"/>
    <dgm:cxn modelId="{6606C4C4-BB9F-4D40-95A2-A361BD74787E}" type="presOf" srcId="{2C70616F-1249-40E9-8C98-B62AEEC0C473}" destId="{A5BC6117-2AD8-4D38-92C4-D38F0A018234}" srcOrd="0" destOrd="1" presId="urn:microsoft.com/office/officeart/2005/8/layout/hProcess10"/>
    <dgm:cxn modelId="{5478ECC5-E9B4-4CA0-80EC-0CF5F371BCDF}" srcId="{28105481-C751-4247-8ADC-96E1E779B7AA}" destId="{1972B8DB-949D-4459-A497-2EB9AB3CE01B}" srcOrd="0" destOrd="0" parTransId="{E77A59BD-08C2-41A9-A259-17EB7D016627}" sibTransId="{78F46D00-CBAC-4B85-B119-62CED374B74E}"/>
    <dgm:cxn modelId="{07DC41C8-E7BB-470A-85A4-52FE15A89624}" type="presOf" srcId="{0916CEB3-81C6-4361-8231-7161C08DBD63}" destId="{0F3AEEAD-ED7B-4D25-BB10-AFAB80750731}" srcOrd="1" destOrd="0" presId="urn:microsoft.com/office/officeart/2005/8/layout/hProcess10"/>
    <dgm:cxn modelId="{5BD04CD1-B7BF-4E97-A482-95C193DEF4C8}" type="presOf" srcId="{18EC7BEA-D185-494F-B795-81F498802CA7}" destId="{7EDCF77F-B0D9-4374-ACB7-9EF1CB5588DA}" srcOrd="0" destOrd="2" presId="urn:microsoft.com/office/officeart/2005/8/layout/hProcess10"/>
    <dgm:cxn modelId="{5354A7D1-D1DE-4996-8B3B-FBADB481B8F3}" srcId="{3BE20182-4EBE-4699-9188-EC8DF426E35D}" destId="{3460AAB0-A17B-42C7-B22A-743E0653D331}" srcOrd="2" destOrd="0" parTransId="{DBED9F1B-E78C-4F48-812E-AD8566D404FD}" sibTransId="{51F333E8-F616-4E19-A127-1E63BBE6BB48}"/>
    <dgm:cxn modelId="{CB0A73DA-7C5D-46C5-9783-FC9C4984FD08}" srcId="{3460AAB0-A17B-42C7-B22A-743E0653D331}" destId="{2C70616F-1249-40E9-8C98-B62AEEC0C473}" srcOrd="0" destOrd="0" parTransId="{75BAB12C-73FD-4B9C-8666-BF0BEFD81AB3}" sibTransId="{6DEA7F3B-0816-46BF-ACCF-2E29A992C4E7}"/>
    <dgm:cxn modelId="{61E01FDB-F354-4E96-BBE3-E96C495728A8}" srcId="{3BE20182-4EBE-4699-9188-EC8DF426E35D}" destId="{28105481-C751-4247-8ADC-96E1E779B7AA}" srcOrd="1" destOrd="0" parTransId="{1A377A7A-66FF-44D1-AD9D-23AE2E37D00A}" sibTransId="{0916CEB3-81C6-4361-8231-7161C08DBD63}"/>
    <dgm:cxn modelId="{44CC885F-F694-47FE-BC77-FB1AB63CE2E4}" type="presParOf" srcId="{6DFD6631-F58C-4189-B790-C07390BF36A9}" destId="{62605764-1A0D-4B93-9662-F9EB7513B8B8}" srcOrd="0" destOrd="0" presId="urn:microsoft.com/office/officeart/2005/8/layout/hProcess10"/>
    <dgm:cxn modelId="{F7EA4E5D-70A8-43B5-BFE3-07535FF38544}" type="presParOf" srcId="{62605764-1A0D-4B93-9662-F9EB7513B8B8}" destId="{10940AF6-46FC-4A5E-B03E-FC20374EB521}" srcOrd="0" destOrd="0" presId="urn:microsoft.com/office/officeart/2005/8/layout/hProcess10"/>
    <dgm:cxn modelId="{700928C4-FA62-40D6-8680-660B1B4952AA}" type="presParOf" srcId="{62605764-1A0D-4B93-9662-F9EB7513B8B8}" destId="{F8D4E647-EC75-4282-93F3-E6F2193BDFBB}" srcOrd="1" destOrd="0" presId="urn:microsoft.com/office/officeart/2005/8/layout/hProcess10"/>
    <dgm:cxn modelId="{09913E56-D629-44AA-B8F3-E55696148351}" type="presParOf" srcId="{6DFD6631-F58C-4189-B790-C07390BF36A9}" destId="{AA5BEB77-A5B8-42C5-A60B-C293671B4F97}" srcOrd="1" destOrd="0" presId="urn:microsoft.com/office/officeart/2005/8/layout/hProcess10"/>
    <dgm:cxn modelId="{7F198A33-DA45-42CA-A299-5D83AA13C198}" type="presParOf" srcId="{AA5BEB77-A5B8-42C5-A60B-C293671B4F97}" destId="{D7B0275C-7BA3-452B-B738-A502C7763EB5}" srcOrd="0" destOrd="0" presId="urn:microsoft.com/office/officeart/2005/8/layout/hProcess10"/>
    <dgm:cxn modelId="{C0B9B079-F3E3-418C-8160-9180226212CC}" type="presParOf" srcId="{6DFD6631-F58C-4189-B790-C07390BF36A9}" destId="{A6A8D774-9021-4A65-B5F3-B4B7C28EB6EF}" srcOrd="2" destOrd="0" presId="urn:microsoft.com/office/officeart/2005/8/layout/hProcess10"/>
    <dgm:cxn modelId="{6360B13C-F325-4ADC-B6C5-1AEAB8B0CE2A}" type="presParOf" srcId="{A6A8D774-9021-4A65-B5F3-B4B7C28EB6EF}" destId="{A47F7B90-361C-427D-8F56-D2431CA13546}" srcOrd="0" destOrd="0" presId="urn:microsoft.com/office/officeart/2005/8/layout/hProcess10"/>
    <dgm:cxn modelId="{F52575C1-2F89-4C9F-8212-CE7802EB2753}" type="presParOf" srcId="{A6A8D774-9021-4A65-B5F3-B4B7C28EB6EF}" destId="{7EDCF77F-B0D9-4374-ACB7-9EF1CB5588DA}" srcOrd="1" destOrd="0" presId="urn:microsoft.com/office/officeart/2005/8/layout/hProcess10"/>
    <dgm:cxn modelId="{0EF047B8-14A0-447B-9683-83A07BC53D2B}" type="presParOf" srcId="{6DFD6631-F58C-4189-B790-C07390BF36A9}" destId="{5FB671B0-3D97-4BFF-A617-11EC5EB15DA8}" srcOrd="3" destOrd="0" presId="urn:microsoft.com/office/officeart/2005/8/layout/hProcess10"/>
    <dgm:cxn modelId="{D91DBCBD-1605-464A-9B32-B61D72B20ED8}" type="presParOf" srcId="{5FB671B0-3D97-4BFF-A617-11EC5EB15DA8}" destId="{0F3AEEAD-ED7B-4D25-BB10-AFAB80750731}" srcOrd="0" destOrd="0" presId="urn:microsoft.com/office/officeart/2005/8/layout/hProcess10"/>
    <dgm:cxn modelId="{B9C41B22-D1F5-4AED-967B-48DCF2E641D4}" type="presParOf" srcId="{6DFD6631-F58C-4189-B790-C07390BF36A9}" destId="{BA3F9363-9C8C-4B9A-B4A8-808DBDE3F50B}" srcOrd="4" destOrd="0" presId="urn:microsoft.com/office/officeart/2005/8/layout/hProcess10"/>
    <dgm:cxn modelId="{BFBB1A24-F4E5-47CF-BCA0-6405551CF75F}" type="presParOf" srcId="{BA3F9363-9C8C-4B9A-B4A8-808DBDE3F50B}" destId="{1B727EEC-D9E6-4D19-80C1-41D8F3FAA5E6}" srcOrd="0" destOrd="0" presId="urn:microsoft.com/office/officeart/2005/8/layout/hProcess10"/>
    <dgm:cxn modelId="{4BF2901E-0B5A-46ED-8848-0ADF2957A3F3}" type="presParOf" srcId="{BA3F9363-9C8C-4B9A-B4A8-808DBDE3F50B}" destId="{A5BC6117-2AD8-4D38-92C4-D38F0A018234}"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0B13DDE-26F4-414C-940C-E4D31191E657}" type="doc">
      <dgm:prSet loTypeId="urn:microsoft.com/office/officeart/2011/layout/TabList" loCatId="officeonline" qsTypeId="urn:microsoft.com/office/officeart/2005/8/quickstyle/simple1" qsCatId="simple" csTypeId="urn:microsoft.com/office/officeart/2005/8/colors/accent1_3" csCatId="accent1" phldr="1"/>
      <dgm:spPr/>
      <dgm:t>
        <a:bodyPr/>
        <a:lstStyle/>
        <a:p>
          <a:endParaRPr lang="en-IN"/>
        </a:p>
      </dgm:t>
    </dgm:pt>
    <dgm:pt modelId="{89303C3C-99EC-4C88-A6EC-921E953B857C}">
      <dgm:prSet phldrT="[Text]"/>
      <dgm:spPr/>
      <dgm:t>
        <a:bodyPr/>
        <a:lstStyle/>
        <a:p>
          <a:r>
            <a:rPr lang="en-IN" dirty="0"/>
            <a:t>Objective 1</a:t>
          </a:r>
        </a:p>
      </dgm:t>
    </dgm:pt>
    <dgm:pt modelId="{EFF158AA-F3E8-40F0-9EF8-6A794D00F6B6}" type="parTrans" cxnId="{AB2E0D91-4180-4599-B2DD-5363F8C6CFDD}">
      <dgm:prSet/>
      <dgm:spPr/>
      <dgm:t>
        <a:bodyPr/>
        <a:lstStyle/>
        <a:p>
          <a:endParaRPr lang="en-IN"/>
        </a:p>
      </dgm:t>
    </dgm:pt>
    <dgm:pt modelId="{2BCBBBEE-E6A2-43C4-A373-3251FD846EC9}" type="sibTrans" cxnId="{AB2E0D91-4180-4599-B2DD-5363F8C6CFDD}">
      <dgm:prSet/>
      <dgm:spPr/>
      <dgm:t>
        <a:bodyPr/>
        <a:lstStyle/>
        <a:p>
          <a:endParaRPr lang="en-IN"/>
        </a:p>
      </dgm:t>
    </dgm:pt>
    <dgm:pt modelId="{8231FC9E-83CC-4142-90F8-694828EEF749}">
      <dgm:prSet phldrT="[Text]"/>
      <dgm:spPr/>
      <dgm:t>
        <a:bodyPr/>
        <a:lstStyle/>
        <a:p>
          <a:r>
            <a:rPr lang="en-IN" dirty="0"/>
            <a:t>Objective 2</a:t>
          </a:r>
        </a:p>
      </dgm:t>
    </dgm:pt>
    <dgm:pt modelId="{D0AA16FB-CEBC-47A3-9B73-2FD28B60AFB0}" type="parTrans" cxnId="{73C28644-1D43-4BED-8B74-5D4BC668C7B4}">
      <dgm:prSet/>
      <dgm:spPr/>
      <dgm:t>
        <a:bodyPr/>
        <a:lstStyle/>
        <a:p>
          <a:endParaRPr lang="en-IN"/>
        </a:p>
      </dgm:t>
    </dgm:pt>
    <dgm:pt modelId="{8DD87690-1136-4AAA-B250-D8FB1C8A6EC8}" type="sibTrans" cxnId="{73C28644-1D43-4BED-8B74-5D4BC668C7B4}">
      <dgm:prSet/>
      <dgm:spPr/>
      <dgm:t>
        <a:bodyPr/>
        <a:lstStyle/>
        <a:p>
          <a:endParaRPr lang="en-IN"/>
        </a:p>
      </dgm:t>
    </dgm:pt>
    <dgm:pt modelId="{1CB8F6C3-D7C0-4CA1-9BB0-450F9528CA16}">
      <dgm:prSet phldrT="[Text]" custT="1"/>
      <dgm:spPr/>
      <dgm:t>
        <a:bodyPr/>
        <a:lstStyle/>
        <a:p>
          <a:r>
            <a:rPr lang="en-US" sz="2000" b="1" dirty="0">
              <a:latin typeface="Arial" panose="020B0604020202020204" pitchFamily="34" charset="0"/>
              <a:cs typeface="Arial" panose="020B0604020202020204" pitchFamily="34" charset="0"/>
            </a:rPr>
            <a:t>Dynamics Analysis:</a:t>
          </a:r>
          <a:endParaRPr lang="en-IN" sz="2000" dirty="0"/>
        </a:p>
      </dgm:t>
    </dgm:pt>
    <dgm:pt modelId="{865D25C4-C7FA-4BA7-8254-3489BF6186D6}" type="parTrans" cxnId="{6D4E57EF-4013-48EF-8F58-C95AAE7248D1}">
      <dgm:prSet/>
      <dgm:spPr/>
      <dgm:t>
        <a:bodyPr/>
        <a:lstStyle/>
        <a:p>
          <a:endParaRPr lang="en-IN"/>
        </a:p>
      </dgm:t>
    </dgm:pt>
    <dgm:pt modelId="{D3C82CB6-6D23-4F72-98C8-6270C6934E63}" type="sibTrans" cxnId="{6D4E57EF-4013-48EF-8F58-C95AAE7248D1}">
      <dgm:prSet/>
      <dgm:spPr/>
      <dgm:t>
        <a:bodyPr/>
        <a:lstStyle/>
        <a:p>
          <a:endParaRPr lang="en-IN"/>
        </a:p>
      </dgm:t>
    </dgm:pt>
    <dgm:pt modelId="{D86FA256-BD74-4165-A741-C6E9EAD35FA6}">
      <dgm:prSet phldrT="[Text]" custT="1"/>
      <dgm:spPr/>
      <dgm:t>
        <a:bodyPr/>
        <a:lstStyle/>
        <a:p>
          <a:r>
            <a:rPr lang="en-US" sz="2000" dirty="0">
              <a:latin typeface="Arial" panose="020B0604020202020204" pitchFamily="34" charset="0"/>
              <a:cs typeface="Arial" panose="020B0604020202020204" pitchFamily="34" charset="0"/>
            </a:rPr>
            <a:t>Understand the conformational changes of LAMP 2A</a:t>
          </a:r>
          <a:endParaRPr lang="en-IN" sz="2000" dirty="0"/>
        </a:p>
      </dgm:t>
    </dgm:pt>
    <dgm:pt modelId="{7DA8B63B-5831-46A5-8DA3-DEB54A30362D}" type="parTrans" cxnId="{C1F44933-3A2B-4E84-A28E-52C7AFDCAB34}">
      <dgm:prSet/>
      <dgm:spPr/>
      <dgm:t>
        <a:bodyPr/>
        <a:lstStyle/>
        <a:p>
          <a:endParaRPr lang="en-IN"/>
        </a:p>
      </dgm:t>
    </dgm:pt>
    <dgm:pt modelId="{3FB68C61-7767-491C-9F78-ED09D5974781}" type="sibTrans" cxnId="{C1F44933-3A2B-4E84-A28E-52C7AFDCAB34}">
      <dgm:prSet/>
      <dgm:spPr/>
      <dgm:t>
        <a:bodyPr/>
        <a:lstStyle/>
        <a:p>
          <a:endParaRPr lang="en-IN"/>
        </a:p>
      </dgm:t>
    </dgm:pt>
    <dgm:pt modelId="{DB95F4B9-0F2A-40C6-8FDF-1A42D22FF14E}">
      <dgm:prSet phldrT="[Text]"/>
      <dgm:spPr/>
      <dgm:t>
        <a:bodyPr/>
        <a:lstStyle/>
        <a:p>
          <a:r>
            <a:rPr lang="en-IN" dirty="0"/>
            <a:t>Objective 3</a:t>
          </a:r>
        </a:p>
      </dgm:t>
    </dgm:pt>
    <dgm:pt modelId="{4A73907A-7C50-44CA-B51F-DFC13118C5AE}" type="parTrans" cxnId="{80E1D9C8-D658-4428-AA42-6D02ADD79DFB}">
      <dgm:prSet/>
      <dgm:spPr/>
      <dgm:t>
        <a:bodyPr/>
        <a:lstStyle/>
        <a:p>
          <a:endParaRPr lang="en-IN"/>
        </a:p>
      </dgm:t>
    </dgm:pt>
    <dgm:pt modelId="{9FEAD8C8-DDCD-4EB7-AE11-440120F15BEA}" type="sibTrans" cxnId="{80E1D9C8-D658-4428-AA42-6D02ADD79DFB}">
      <dgm:prSet/>
      <dgm:spPr/>
      <dgm:t>
        <a:bodyPr/>
        <a:lstStyle/>
        <a:p>
          <a:endParaRPr lang="en-IN"/>
        </a:p>
      </dgm:t>
    </dgm:pt>
    <dgm:pt modelId="{D2B78114-BE27-4931-99A6-5C3BA224C701}">
      <dgm:prSet phldrT="[Text]" custT="1"/>
      <dgm:spPr/>
      <dgm:t>
        <a:bodyPr/>
        <a:lstStyle/>
        <a:p>
          <a:r>
            <a:rPr lang="en-US" sz="2000" b="1" dirty="0">
              <a:latin typeface="Arial" panose="020B0604020202020204" pitchFamily="34" charset="0"/>
              <a:cs typeface="Arial" panose="020B0604020202020204" pitchFamily="34" charset="0"/>
            </a:rPr>
            <a:t>Effect of Glycosylation:</a:t>
          </a:r>
          <a:endParaRPr lang="en-IN" sz="2000" dirty="0"/>
        </a:p>
      </dgm:t>
    </dgm:pt>
    <dgm:pt modelId="{70EEA23D-D209-4BCA-BAEF-0D60D6168247}" type="parTrans" cxnId="{2C52C2B4-6136-4D6B-A0D3-8A0BB7525617}">
      <dgm:prSet/>
      <dgm:spPr/>
      <dgm:t>
        <a:bodyPr/>
        <a:lstStyle/>
        <a:p>
          <a:endParaRPr lang="en-IN"/>
        </a:p>
      </dgm:t>
    </dgm:pt>
    <dgm:pt modelId="{10078D60-CB1B-411F-A94D-4882509E69E2}" type="sibTrans" cxnId="{2C52C2B4-6136-4D6B-A0D3-8A0BB7525617}">
      <dgm:prSet/>
      <dgm:spPr/>
      <dgm:t>
        <a:bodyPr/>
        <a:lstStyle/>
        <a:p>
          <a:endParaRPr lang="en-IN"/>
        </a:p>
      </dgm:t>
    </dgm:pt>
    <dgm:pt modelId="{35446154-20BA-48AD-AB27-D7098BEA3CEA}">
      <dgm:prSet phldrT="[Text]" custT="1"/>
      <dgm:spPr/>
      <dgm:t>
        <a:bodyPr/>
        <a:lstStyle/>
        <a:p>
          <a:r>
            <a:rPr lang="en-US" sz="2000" dirty="0">
              <a:latin typeface="Arial" panose="020B0604020202020204" pitchFamily="34" charset="0"/>
              <a:cs typeface="Arial" panose="020B0604020202020204" pitchFamily="34" charset="0"/>
            </a:rPr>
            <a:t>Investigate how glycosylation affects structural stability, interaction, and function.</a:t>
          </a:r>
          <a:endParaRPr lang="en-IN" sz="2000" dirty="0"/>
        </a:p>
      </dgm:t>
    </dgm:pt>
    <dgm:pt modelId="{4ED2AAB2-64AD-4077-8D4F-1C7B8D16EC78}" type="parTrans" cxnId="{80090355-E252-4E96-B94A-81A1F11561CD}">
      <dgm:prSet/>
      <dgm:spPr/>
      <dgm:t>
        <a:bodyPr/>
        <a:lstStyle/>
        <a:p>
          <a:endParaRPr lang="en-IN"/>
        </a:p>
      </dgm:t>
    </dgm:pt>
    <dgm:pt modelId="{A95CB501-F177-4F45-98D6-6630AD2D5419}" type="sibTrans" cxnId="{80090355-E252-4E96-B94A-81A1F11561CD}">
      <dgm:prSet/>
      <dgm:spPr/>
      <dgm:t>
        <a:bodyPr/>
        <a:lstStyle/>
        <a:p>
          <a:endParaRPr lang="en-IN"/>
        </a:p>
      </dgm:t>
    </dgm:pt>
    <dgm:pt modelId="{71D7B285-9297-497C-92F5-B878ED3B844A}">
      <dgm:prSet phldrT="[Text]" custT="1"/>
      <dgm:spPr/>
      <dgm:t>
        <a:bodyPr/>
        <a:lstStyle/>
        <a:p>
          <a:pPr>
            <a:buClrTx/>
            <a:buSzTx/>
          </a:pPr>
          <a:r>
            <a:rPr kumimoji="0" lang="en-US" altLang="en-US" sz="2000" b="0" i="0" u="none" strike="noStrike" cap="none" normalizeH="0" baseline="0" dirty="0">
              <a:ln/>
              <a:effectLst/>
              <a:latin typeface="Arial" panose="020B0604020202020204" pitchFamily="34" charset="0"/>
            </a:rPr>
            <a:t>Accurately model full length LAMP2A, including its glycosylated forms.</a:t>
          </a:r>
          <a:endParaRPr lang="en-IN" sz="2000" dirty="0"/>
        </a:p>
      </dgm:t>
    </dgm:pt>
    <dgm:pt modelId="{7FEA9F4B-E52B-4738-848A-3E80572D0170}" type="sibTrans" cxnId="{D6B8CF3C-26B3-401B-B02A-B7668722B23C}">
      <dgm:prSet/>
      <dgm:spPr/>
      <dgm:t>
        <a:bodyPr/>
        <a:lstStyle/>
        <a:p>
          <a:endParaRPr lang="en-IN"/>
        </a:p>
      </dgm:t>
    </dgm:pt>
    <dgm:pt modelId="{4B9D99D0-FBE1-49BB-9633-2457D8A7343E}" type="parTrans" cxnId="{D6B8CF3C-26B3-401B-B02A-B7668722B23C}">
      <dgm:prSet/>
      <dgm:spPr/>
      <dgm:t>
        <a:bodyPr/>
        <a:lstStyle/>
        <a:p>
          <a:endParaRPr lang="en-IN"/>
        </a:p>
      </dgm:t>
    </dgm:pt>
    <dgm:pt modelId="{B845714E-94B7-4B0C-8671-AD2C2A6D8B4A}">
      <dgm:prSet phldrT="[Text]" custT="1"/>
      <dgm:spPr/>
      <dgm:t>
        <a:bodyPr/>
        <a:lstStyle/>
        <a:p>
          <a:pPr>
            <a:buClrTx/>
            <a:buSzTx/>
          </a:pPr>
          <a:r>
            <a:rPr kumimoji="0" lang="en-US" altLang="en-US" sz="2000" b="1" i="0" u="none" strike="noStrike" cap="none" normalizeH="0" baseline="0" dirty="0">
              <a:ln/>
              <a:effectLst/>
              <a:latin typeface="Arial" panose="020B0604020202020204" pitchFamily="34" charset="0"/>
            </a:rPr>
            <a:t>Structure </a:t>
          </a:r>
          <a:r>
            <a:rPr lang="en-US" altLang="en-US" sz="2000" b="1" dirty="0">
              <a:latin typeface="Arial" panose="020B0604020202020204" pitchFamily="34" charset="0"/>
            </a:rPr>
            <a:t>m</a:t>
          </a:r>
          <a:r>
            <a:rPr kumimoji="0" lang="en-US" altLang="en-US" sz="2000" b="1" i="0" u="none" strike="noStrike" cap="none" normalizeH="0" baseline="0" dirty="0">
              <a:ln/>
              <a:effectLst/>
              <a:latin typeface="Arial" panose="020B0604020202020204" pitchFamily="34" charset="0"/>
            </a:rPr>
            <a:t>odeling of glycosylated LAMP2A in realistic lysosomal membrane environment</a:t>
          </a:r>
          <a:endParaRPr lang="en-IN" sz="2000" dirty="0"/>
        </a:p>
      </dgm:t>
    </dgm:pt>
    <dgm:pt modelId="{2D853291-6454-40F2-8D50-FEE266F5B1A6}" type="sibTrans" cxnId="{643C9028-4E8B-4C83-B5A6-FBE2FC962872}">
      <dgm:prSet/>
      <dgm:spPr/>
      <dgm:t>
        <a:bodyPr/>
        <a:lstStyle/>
        <a:p>
          <a:endParaRPr lang="en-IN"/>
        </a:p>
      </dgm:t>
    </dgm:pt>
    <dgm:pt modelId="{B3DC4977-BF28-4BDB-AD06-B7E7E12643A0}" type="parTrans" cxnId="{643C9028-4E8B-4C83-B5A6-FBE2FC962872}">
      <dgm:prSet/>
      <dgm:spPr/>
      <dgm:t>
        <a:bodyPr/>
        <a:lstStyle/>
        <a:p>
          <a:endParaRPr lang="en-IN"/>
        </a:p>
      </dgm:t>
    </dgm:pt>
    <dgm:pt modelId="{27B789E6-363B-4CC3-9FBD-FAFAFFED3C12}">
      <dgm:prSet phldrT="[Text]" custT="1"/>
      <dgm:spPr/>
      <dgm:t>
        <a:bodyPr/>
        <a:lstStyle/>
        <a:p>
          <a:pPr>
            <a:buClrTx/>
            <a:buSzTx/>
          </a:pPr>
          <a:endParaRPr lang="en-IN" sz="1800" dirty="0"/>
        </a:p>
      </dgm:t>
    </dgm:pt>
    <dgm:pt modelId="{D9588C89-94E8-4AE1-9298-02E1839A582A}" type="parTrans" cxnId="{B85D96BD-0E60-4C4D-BF7D-21F614562AC9}">
      <dgm:prSet/>
      <dgm:spPr/>
      <dgm:t>
        <a:bodyPr/>
        <a:lstStyle/>
        <a:p>
          <a:endParaRPr lang="en-IN"/>
        </a:p>
      </dgm:t>
    </dgm:pt>
    <dgm:pt modelId="{C311BC7F-9713-4DD6-AAB6-3C0A5B09CB3B}" type="sibTrans" cxnId="{B85D96BD-0E60-4C4D-BF7D-21F614562AC9}">
      <dgm:prSet/>
      <dgm:spPr/>
      <dgm:t>
        <a:bodyPr/>
        <a:lstStyle/>
        <a:p>
          <a:endParaRPr lang="en-IN"/>
        </a:p>
      </dgm:t>
    </dgm:pt>
    <dgm:pt modelId="{61500BD0-A4DD-4CAE-9418-47545213B437}">
      <dgm:prSet phldrT="[Text]" custT="1"/>
      <dgm:spPr/>
      <dgm:t>
        <a:bodyPr/>
        <a:lstStyle/>
        <a:p>
          <a:endParaRPr lang="en-IN" sz="1800" dirty="0"/>
        </a:p>
      </dgm:t>
    </dgm:pt>
    <dgm:pt modelId="{FF1C3F2F-A552-442F-A2AE-961F55CA6A14}" type="parTrans" cxnId="{4A465128-09DE-45B8-84BC-7F7158539725}">
      <dgm:prSet/>
      <dgm:spPr/>
      <dgm:t>
        <a:bodyPr/>
        <a:lstStyle/>
        <a:p>
          <a:endParaRPr lang="en-IN"/>
        </a:p>
      </dgm:t>
    </dgm:pt>
    <dgm:pt modelId="{736B3795-2CAA-49E0-AE14-9CFE402DE3C0}" type="sibTrans" cxnId="{4A465128-09DE-45B8-84BC-7F7158539725}">
      <dgm:prSet/>
      <dgm:spPr/>
      <dgm:t>
        <a:bodyPr/>
        <a:lstStyle/>
        <a:p>
          <a:endParaRPr lang="en-IN"/>
        </a:p>
      </dgm:t>
    </dgm:pt>
    <dgm:pt modelId="{6B6707D6-3E3B-4964-A248-A19A3DCDC49F}">
      <dgm:prSet phldrT="[Text]" custT="1"/>
      <dgm:spPr/>
      <dgm:t>
        <a:bodyPr/>
        <a:lstStyle/>
        <a:p>
          <a:endParaRPr lang="en-IN" sz="1800" dirty="0"/>
        </a:p>
      </dgm:t>
    </dgm:pt>
    <dgm:pt modelId="{6F52F681-48F4-43A7-830A-B38D52026967}" type="parTrans" cxnId="{25A64E34-469A-4D94-B239-59C2217DAB08}">
      <dgm:prSet/>
      <dgm:spPr/>
      <dgm:t>
        <a:bodyPr/>
        <a:lstStyle/>
        <a:p>
          <a:endParaRPr lang="en-IN"/>
        </a:p>
      </dgm:t>
    </dgm:pt>
    <dgm:pt modelId="{ACFBBA34-CDD0-4EA9-8412-8032DC6A8956}" type="sibTrans" cxnId="{25A64E34-469A-4D94-B239-59C2217DAB08}">
      <dgm:prSet/>
      <dgm:spPr/>
      <dgm:t>
        <a:bodyPr/>
        <a:lstStyle/>
        <a:p>
          <a:endParaRPr lang="en-IN"/>
        </a:p>
      </dgm:t>
    </dgm:pt>
    <dgm:pt modelId="{FCB1D456-1206-4EAC-9165-19EE6F113341}" type="pres">
      <dgm:prSet presAssocID="{30B13DDE-26F4-414C-940C-E4D31191E657}" presName="Name0" presStyleCnt="0">
        <dgm:presLayoutVars>
          <dgm:chMax/>
          <dgm:chPref val="3"/>
          <dgm:dir/>
          <dgm:animOne val="branch"/>
          <dgm:animLvl val="lvl"/>
        </dgm:presLayoutVars>
      </dgm:prSet>
      <dgm:spPr/>
    </dgm:pt>
    <dgm:pt modelId="{49F86C7B-4C72-451E-8727-CCFA163AE37B}" type="pres">
      <dgm:prSet presAssocID="{89303C3C-99EC-4C88-A6EC-921E953B857C}" presName="composite" presStyleCnt="0"/>
      <dgm:spPr/>
    </dgm:pt>
    <dgm:pt modelId="{C0D74C93-119C-487C-BF81-3670CA563CA6}" type="pres">
      <dgm:prSet presAssocID="{89303C3C-99EC-4C88-A6EC-921E953B857C}" presName="FirstChild" presStyleLbl="revTx" presStyleIdx="0" presStyleCnt="6">
        <dgm:presLayoutVars>
          <dgm:chMax val="0"/>
          <dgm:chPref val="0"/>
          <dgm:bulletEnabled val="1"/>
        </dgm:presLayoutVars>
      </dgm:prSet>
      <dgm:spPr/>
    </dgm:pt>
    <dgm:pt modelId="{4F51B1D3-1BDA-4392-93A8-3D5640CFD718}" type="pres">
      <dgm:prSet presAssocID="{89303C3C-99EC-4C88-A6EC-921E953B857C}" presName="Parent" presStyleLbl="alignNode1" presStyleIdx="0" presStyleCnt="3">
        <dgm:presLayoutVars>
          <dgm:chMax val="3"/>
          <dgm:chPref val="3"/>
          <dgm:bulletEnabled val="1"/>
        </dgm:presLayoutVars>
      </dgm:prSet>
      <dgm:spPr/>
    </dgm:pt>
    <dgm:pt modelId="{001456B7-3DFF-41E6-8556-35D01A081526}" type="pres">
      <dgm:prSet presAssocID="{89303C3C-99EC-4C88-A6EC-921E953B857C}" presName="Accent" presStyleLbl="parChTrans1D1" presStyleIdx="0" presStyleCnt="3" custLinFactY="36558" custLinFactNeighborX="-1153" custLinFactNeighborY="100000"/>
      <dgm:spPr/>
    </dgm:pt>
    <dgm:pt modelId="{82C9190B-EE0F-40E3-85A1-9B23ADDEB332}" type="pres">
      <dgm:prSet presAssocID="{89303C3C-99EC-4C88-A6EC-921E953B857C}" presName="Child" presStyleLbl="revTx" presStyleIdx="1" presStyleCnt="6" custLinFactY="4140" custLinFactNeighborX="-6681" custLinFactNeighborY="100000">
        <dgm:presLayoutVars>
          <dgm:chMax val="0"/>
          <dgm:chPref val="0"/>
          <dgm:bulletEnabled val="1"/>
        </dgm:presLayoutVars>
      </dgm:prSet>
      <dgm:spPr/>
    </dgm:pt>
    <dgm:pt modelId="{F4BED65F-7770-45C6-90E5-22BF589F6D24}" type="pres">
      <dgm:prSet presAssocID="{2BCBBBEE-E6A2-43C4-A373-3251FD846EC9}" presName="sibTrans" presStyleCnt="0"/>
      <dgm:spPr/>
    </dgm:pt>
    <dgm:pt modelId="{5B34B197-E800-4342-B63C-82AE2376D39A}" type="pres">
      <dgm:prSet presAssocID="{8231FC9E-83CC-4142-90F8-694828EEF749}" presName="composite" presStyleCnt="0"/>
      <dgm:spPr/>
    </dgm:pt>
    <dgm:pt modelId="{2C491417-7732-45AD-8C68-65499A32CDCC}" type="pres">
      <dgm:prSet presAssocID="{8231FC9E-83CC-4142-90F8-694828EEF749}" presName="FirstChild" presStyleLbl="revTx" presStyleIdx="2" presStyleCnt="6">
        <dgm:presLayoutVars>
          <dgm:chMax val="0"/>
          <dgm:chPref val="0"/>
          <dgm:bulletEnabled val="1"/>
        </dgm:presLayoutVars>
      </dgm:prSet>
      <dgm:spPr/>
    </dgm:pt>
    <dgm:pt modelId="{46E11293-40A9-4675-AC09-4552E79F37CB}" type="pres">
      <dgm:prSet presAssocID="{8231FC9E-83CC-4142-90F8-694828EEF749}" presName="Parent" presStyleLbl="alignNode1" presStyleIdx="1" presStyleCnt="3" custLinFactNeighborX="-20471" custLinFactNeighborY="778">
        <dgm:presLayoutVars>
          <dgm:chMax val="3"/>
          <dgm:chPref val="3"/>
          <dgm:bulletEnabled val="1"/>
        </dgm:presLayoutVars>
      </dgm:prSet>
      <dgm:spPr/>
    </dgm:pt>
    <dgm:pt modelId="{6F9EE4B0-E18C-4D06-868F-C1C7AF1B2446}" type="pres">
      <dgm:prSet presAssocID="{8231FC9E-83CC-4142-90F8-694828EEF749}" presName="Accent" presStyleLbl="parChTrans1D1" presStyleIdx="1" presStyleCnt="3"/>
      <dgm:spPr/>
    </dgm:pt>
    <dgm:pt modelId="{7C2B0A20-E6BE-4F12-973F-B39A6C84FFF0}" type="pres">
      <dgm:prSet presAssocID="{8231FC9E-83CC-4142-90F8-694828EEF749}" presName="Child" presStyleLbl="revTx" presStyleIdx="3" presStyleCnt="6">
        <dgm:presLayoutVars>
          <dgm:chMax val="0"/>
          <dgm:chPref val="0"/>
          <dgm:bulletEnabled val="1"/>
        </dgm:presLayoutVars>
      </dgm:prSet>
      <dgm:spPr/>
    </dgm:pt>
    <dgm:pt modelId="{34643BD5-029B-495B-A663-7AEF09DB9641}" type="pres">
      <dgm:prSet presAssocID="{8DD87690-1136-4AAA-B250-D8FB1C8A6EC8}" presName="sibTrans" presStyleCnt="0"/>
      <dgm:spPr/>
    </dgm:pt>
    <dgm:pt modelId="{20CA0635-E7D5-4D1C-96F8-4736837B909C}" type="pres">
      <dgm:prSet presAssocID="{DB95F4B9-0F2A-40C6-8FDF-1A42D22FF14E}" presName="composite" presStyleCnt="0"/>
      <dgm:spPr/>
    </dgm:pt>
    <dgm:pt modelId="{10BFCBE3-78BD-4ADD-B12B-DA67AEFF0B3C}" type="pres">
      <dgm:prSet presAssocID="{DB95F4B9-0F2A-40C6-8FDF-1A42D22FF14E}" presName="FirstChild" presStyleLbl="revTx" presStyleIdx="4" presStyleCnt="6">
        <dgm:presLayoutVars>
          <dgm:chMax val="0"/>
          <dgm:chPref val="0"/>
          <dgm:bulletEnabled val="1"/>
        </dgm:presLayoutVars>
      </dgm:prSet>
      <dgm:spPr/>
    </dgm:pt>
    <dgm:pt modelId="{375F6F3F-C99A-4266-891E-7EB606E5F7E2}" type="pres">
      <dgm:prSet presAssocID="{DB95F4B9-0F2A-40C6-8FDF-1A42D22FF14E}" presName="Parent" presStyleLbl="alignNode1" presStyleIdx="2" presStyleCnt="3">
        <dgm:presLayoutVars>
          <dgm:chMax val="3"/>
          <dgm:chPref val="3"/>
          <dgm:bulletEnabled val="1"/>
        </dgm:presLayoutVars>
      </dgm:prSet>
      <dgm:spPr/>
    </dgm:pt>
    <dgm:pt modelId="{415C78F2-3802-46F4-82D7-CB62C69B3C13}" type="pres">
      <dgm:prSet presAssocID="{DB95F4B9-0F2A-40C6-8FDF-1A42D22FF14E}" presName="Accent" presStyleLbl="parChTrans1D1" presStyleIdx="2" presStyleCnt="3"/>
      <dgm:spPr/>
    </dgm:pt>
    <dgm:pt modelId="{19B37B9F-A4E9-4BAD-9697-909A644062D1}" type="pres">
      <dgm:prSet presAssocID="{DB95F4B9-0F2A-40C6-8FDF-1A42D22FF14E}" presName="Child" presStyleLbl="revTx" presStyleIdx="5" presStyleCnt="6">
        <dgm:presLayoutVars>
          <dgm:chMax val="0"/>
          <dgm:chPref val="0"/>
          <dgm:bulletEnabled val="1"/>
        </dgm:presLayoutVars>
      </dgm:prSet>
      <dgm:spPr/>
    </dgm:pt>
  </dgm:ptLst>
  <dgm:cxnLst>
    <dgm:cxn modelId="{8F5AC505-BFC2-4C0C-B1C8-B6E8467C5A2B}" type="presOf" srcId="{DB95F4B9-0F2A-40C6-8FDF-1A42D22FF14E}" destId="{375F6F3F-C99A-4266-891E-7EB606E5F7E2}" srcOrd="0" destOrd="0" presId="urn:microsoft.com/office/officeart/2011/layout/TabList"/>
    <dgm:cxn modelId="{6B8C7714-9043-442D-A43D-E183D6A4DAA7}" type="presOf" srcId="{61500BD0-A4DD-4CAE-9418-47545213B437}" destId="{7C2B0A20-E6BE-4F12-973F-B39A6C84FFF0}" srcOrd="0" destOrd="0" presId="urn:microsoft.com/office/officeart/2011/layout/TabList"/>
    <dgm:cxn modelId="{D87E1C21-5EAD-48BD-A0D0-480A657B8D0B}" type="presOf" srcId="{D2B78114-BE27-4931-99A6-5C3BA224C701}" destId="{10BFCBE3-78BD-4ADD-B12B-DA67AEFF0B3C}" srcOrd="0" destOrd="0" presId="urn:microsoft.com/office/officeart/2011/layout/TabList"/>
    <dgm:cxn modelId="{4A465128-09DE-45B8-84BC-7F7158539725}" srcId="{8231FC9E-83CC-4142-90F8-694828EEF749}" destId="{61500BD0-A4DD-4CAE-9418-47545213B437}" srcOrd="1" destOrd="0" parTransId="{FF1C3F2F-A552-442F-A2AE-961F55CA6A14}" sibTransId="{736B3795-2CAA-49E0-AE14-9CFE402DE3C0}"/>
    <dgm:cxn modelId="{643C9028-4E8B-4C83-B5A6-FBE2FC962872}" srcId="{89303C3C-99EC-4C88-A6EC-921E953B857C}" destId="{B845714E-94B7-4B0C-8671-AD2C2A6D8B4A}" srcOrd="0" destOrd="0" parTransId="{B3DC4977-BF28-4BDB-AD06-B7E7E12643A0}" sibTransId="{2D853291-6454-40F2-8D50-FEE266F5B1A6}"/>
    <dgm:cxn modelId="{5C6DA830-9B5E-416C-9575-51AD07EC83BB}" type="presOf" srcId="{1CB8F6C3-D7C0-4CA1-9BB0-450F9528CA16}" destId="{2C491417-7732-45AD-8C68-65499A32CDCC}" srcOrd="0" destOrd="0" presId="urn:microsoft.com/office/officeart/2011/layout/TabList"/>
    <dgm:cxn modelId="{C1F44933-3A2B-4E84-A28E-52C7AFDCAB34}" srcId="{8231FC9E-83CC-4142-90F8-694828EEF749}" destId="{D86FA256-BD74-4165-A741-C6E9EAD35FA6}" srcOrd="2" destOrd="0" parTransId="{7DA8B63B-5831-46A5-8DA3-DEB54A30362D}" sibTransId="{3FB68C61-7767-491C-9F78-ED09D5974781}"/>
    <dgm:cxn modelId="{25A64E34-469A-4D94-B239-59C2217DAB08}" srcId="{DB95F4B9-0F2A-40C6-8FDF-1A42D22FF14E}" destId="{6B6707D6-3E3B-4964-A248-A19A3DCDC49F}" srcOrd="1" destOrd="0" parTransId="{6F52F681-48F4-43A7-830A-B38D52026967}" sibTransId="{ACFBBA34-CDD0-4EA9-8412-8032DC6A8956}"/>
    <dgm:cxn modelId="{D6B8CF3C-26B3-401B-B02A-B7668722B23C}" srcId="{89303C3C-99EC-4C88-A6EC-921E953B857C}" destId="{71D7B285-9297-497C-92F5-B878ED3B844A}" srcOrd="2" destOrd="0" parTransId="{4B9D99D0-FBE1-49BB-9633-2457D8A7343E}" sibTransId="{7FEA9F4B-E52B-4738-848A-3E80572D0170}"/>
    <dgm:cxn modelId="{1E45113E-296A-4F15-B970-10F827EE36B6}" type="presOf" srcId="{D86FA256-BD74-4165-A741-C6E9EAD35FA6}" destId="{7C2B0A20-E6BE-4F12-973F-B39A6C84FFF0}" srcOrd="0" destOrd="1" presId="urn:microsoft.com/office/officeart/2011/layout/TabList"/>
    <dgm:cxn modelId="{73C28644-1D43-4BED-8B74-5D4BC668C7B4}" srcId="{30B13DDE-26F4-414C-940C-E4D31191E657}" destId="{8231FC9E-83CC-4142-90F8-694828EEF749}" srcOrd="1" destOrd="0" parTransId="{D0AA16FB-CEBC-47A3-9B73-2FD28B60AFB0}" sibTransId="{8DD87690-1136-4AAA-B250-D8FB1C8A6EC8}"/>
    <dgm:cxn modelId="{8882F765-4127-4A27-8B6A-9B95216D09A9}" type="presOf" srcId="{71D7B285-9297-497C-92F5-B878ED3B844A}" destId="{82C9190B-EE0F-40E3-85A1-9B23ADDEB332}" srcOrd="0" destOrd="1" presId="urn:microsoft.com/office/officeart/2011/layout/TabList"/>
    <dgm:cxn modelId="{80090355-E252-4E96-B94A-81A1F11561CD}" srcId="{DB95F4B9-0F2A-40C6-8FDF-1A42D22FF14E}" destId="{35446154-20BA-48AD-AB27-D7098BEA3CEA}" srcOrd="2" destOrd="0" parTransId="{4ED2AAB2-64AD-4077-8D4F-1C7B8D16EC78}" sibTransId="{A95CB501-F177-4F45-98D6-6630AD2D5419}"/>
    <dgm:cxn modelId="{9AD67E8D-BB24-45FE-ACCA-7DDB886B3E73}" type="presOf" srcId="{27B789E6-363B-4CC3-9FBD-FAFAFFED3C12}" destId="{82C9190B-EE0F-40E3-85A1-9B23ADDEB332}" srcOrd="0" destOrd="0" presId="urn:microsoft.com/office/officeart/2011/layout/TabList"/>
    <dgm:cxn modelId="{AB2E0D91-4180-4599-B2DD-5363F8C6CFDD}" srcId="{30B13DDE-26F4-414C-940C-E4D31191E657}" destId="{89303C3C-99EC-4C88-A6EC-921E953B857C}" srcOrd="0" destOrd="0" parTransId="{EFF158AA-F3E8-40F0-9EF8-6A794D00F6B6}" sibTransId="{2BCBBBEE-E6A2-43C4-A373-3251FD846EC9}"/>
    <dgm:cxn modelId="{3145829B-6698-45CB-AAF9-0F80DF77F707}" type="presOf" srcId="{8231FC9E-83CC-4142-90F8-694828EEF749}" destId="{46E11293-40A9-4675-AC09-4552E79F37CB}" srcOrd="0" destOrd="0" presId="urn:microsoft.com/office/officeart/2011/layout/TabList"/>
    <dgm:cxn modelId="{2402F5A3-9015-4979-9EFA-40CB9F125A68}" type="presOf" srcId="{89303C3C-99EC-4C88-A6EC-921E953B857C}" destId="{4F51B1D3-1BDA-4392-93A8-3D5640CFD718}" srcOrd="0" destOrd="0" presId="urn:microsoft.com/office/officeart/2011/layout/TabList"/>
    <dgm:cxn modelId="{B6B562A9-ACE6-43FC-B4B5-FE8E14C474E7}" type="presOf" srcId="{B845714E-94B7-4B0C-8671-AD2C2A6D8B4A}" destId="{C0D74C93-119C-487C-BF81-3670CA563CA6}" srcOrd="0" destOrd="0" presId="urn:microsoft.com/office/officeart/2011/layout/TabList"/>
    <dgm:cxn modelId="{2C52C2B4-6136-4D6B-A0D3-8A0BB7525617}" srcId="{DB95F4B9-0F2A-40C6-8FDF-1A42D22FF14E}" destId="{D2B78114-BE27-4931-99A6-5C3BA224C701}" srcOrd="0" destOrd="0" parTransId="{70EEA23D-D209-4BCA-BAEF-0D60D6168247}" sibTransId="{10078D60-CB1B-411F-A94D-4882509E69E2}"/>
    <dgm:cxn modelId="{B85D96BD-0E60-4C4D-BF7D-21F614562AC9}" srcId="{89303C3C-99EC-4C88-A6EC-921E953B857C}" destId="{27B789E6-363B-4CC3-9FBD-FAFAFFED3C12}" srcOrd="1" destOrd="0" parTransId="{D9588C89-94E8-4AE1-9298-02E1839A582A}" sibTransId="{C311BC7F-9713-4DD6-AAB6-3C0A5B09CB3B}"/>
    <dgm:cxn modelId="{80E1D9C8-D658-4428-AA42-6D02ADD79DFB}" srcId="{30B13DDE-26F4-414C-940C-E4D31191E657}" destId="{DB95F4B9-0F2A-40C6-8FDF-1A42D22FF14E}" srcOrd="2" destOrd="0" parTransId="{4A73907A-7C50-44CA-B51F-DFC13118C5AE}" sibTransId="{9FEAD8C8-DDCD-4EB7-AE11-440120F15BEA}"/>
    <dgm:cxn modelId="{6636B0E1-C72E-4C07-B1EA-E1C783645169}" type="presOf" srcId="{35446154-20BA-48AD-AB27-D7098BEA3CEA}" destId="{19B37B9F-A4E9-4BAD-9697-909A644062D1}" srcOrd="0" destOrd="1" presId="urn:microsoft.com/office/officeart/2011/layout/TabList"/>
    <dgm:cxn modelId="{AAB99BE2-2181-42CC-8E0E-F446EF27F141}" type="presOf" srcId="{30B13DDE-26F4-414C-940C-E4D31191E657}" destId="{FCB1D456-1206-4EAC-9165-19EE6F113341}" srcOrd="0" destOrd="0" presId="urn:microsoft.com/office/officeart/2011/layout/TabList"/>
    <dgm:cxn modelId="{33027AE7-E390-4670-8550-584C69999219}" type="presOf" srcId="{6B6707D6-3E3B-4964-A248-A19A3DCDC49F}" destId="{19B37B9F-A4E9-4BAD-9697-909A644062D1}" srcOrd="0" destOrd="0" presId="urn:microsoft.com/office/officeart/2011/layout/TabList"/>
    <dgm:cxn modelId="{6D4E57EF-4013-48EF-8F58-C95AAE7248D1}" srcId="{8231FC9E-83CC-4142-90F8-694828EEF749}" destId="{1CB8F6C3-D7C0-4CA1-9BB0-450F9528CA16}" srcOrd="0" destOrd="0" parTransId="{865D25C4-C7FA-4BA7-8254-3489BF6186D6}" sibTransId="{D3C82CB6-6D23-4F72-98C8-6270C6934E63}"/>
    <dgm:cxn modelId="{C7F6AFC7-A9BF-4F84-AB19-B6FD4F5D6AD4}" type="presParOf" srcId="{FCB1D456-1206-4EAC-9165-19EE6F113341}" destId="{49F86C7B-4C72-451E-8727-CCFA163AE37B}" srcOrd="0" destOrd="0" presId="urn:microsoft.com/office/officeart/2011/layout/TabList"/>
    <dgm:cxn modelId="{CD79C7AC-8C78-4CE3-8F61-46CCB7C4003F}" type="presParOf" srcId="{49F86C7B-4C72-451E-8727-CCFA163AE37B}" destId="{C0D74C93-119C-487C-BF81-3670CA563CA6}" srcOrd="0" destOrd="0" presId="urn:microsoft.com/office/officeart/2011/layout/TabList"/>
    <dgm:cxn modelId="{91357E02-5C91-4C6D-B996-184C462CACE5}" type="presParOf" srcId="{49F86C7B-4C72-451E-8727-CCFA163AE37B}" destId="{4F51B1D3-1BDA-4392-93A8-3D5640CFD718}" srcOrd="1" destOrd="0" presId="urn:microsoft.com/office/officeart/2011/layout/TabList"/>
    <dgm:cxn modelId="{BA350991-7BB3-44C0-8DFB-911A16EC7D50}" type="presParOf" srcId="{49F86C7B-4C72-451E-8727-CCFA163AE37B}" destId="{001456B7-3DFF-41E6-8556-35D01A081526}" srcOrd="2" destOrd="0" presId="urn:microsoft.com/office/officeart/2011/layout/TabList"/>
    <dgm:cxn modelId="{02B28A23-AD21-4190-A47B-7F51A2F8550A}" type="presParOf" srcId="{FCB1D456-1206-4EAC-9165-19EE6F113341}" destId="{82C9190B-EE0F-40E3-85A1-9B23ADDEB332}" srcOrd="1" destOrd="0" presId="urn:microsoft.com/office/officeart/2011/layout/TabList"/>
    <dgm:cxn modelId="{778DD296-4015-4461-A7BE-FC6AC7AC7ED2}" type="presParOf" srcId="{FCB1D456-1206-4EAC-9165-19EE6F113341}" destId="{F4BED65F-7770-45C6-90E5-22BF589F6D24}" srcOrd="2" destOrd="0" presId="urn:microsoft.com/office/officeart/2011/layout/TabList"/>
    <dgm:cxn modelId="{849CFFD2-56D6-4AB9-A534-991817396A31}" type="presParOf" srcId="{FCB1D456-1206-4EAC-9165-19EE6F113341}" destId="{5B34B197-E800-4342-B63C-82AE2376D39A}" srcOrd="3" destOrd="0" presId="urn:microsoft.com/office/officeart/2011/layout/TabList"/>
    <dgm:cxn modelId="{A24D7B6C-5B87-4AE6-B837-924789987C6B}" type="presParOf" srcId="{5B34B197-E800-4342-B63C-82AE2376D39A}" destId="{2C491417-7732-45AD-8C68-65499A32CDCC}" srcOrd="0" destOrd="0" presId="urn:microsoft.com/office/officeart/2011/layout/TabList"/>
    <dgm:cxn modelId="{834D9390-ECAA-4320-8C66-B26B9BEB4CAA}" type="presParOf" srcId="{5B34B197-E800-4342-B63C-82AE2376D39A}" destId="{46E11293-40A9-4675-AC09-4552E79F37CB}" srcOrd="1" destOrd="0" presId="urn:microsoft.com/office/officeart/2011/layout/TabList"/>
    <dgm:cxn modelId="{945B5CAE-A7AF-4433-892B-C9019C4D6A4A}" type="presParOf" srcId="{5B34B197-E800-4342-B63C-82AE2376D39A}" destId="{6F9EE4B0-E18C-4D06-868F-C1C7AF1B2446}" srcOrd="2" destOrd="0" presId="urn:microsoft.com/office/officeart/2011/layout/TabList"/>
    <dgm:cxn modelId="{F60201C8-765F-4415-A0E4-7CB930B19E45}" type="presParOf" srcId="{FCB1D456-1206-4EAC-9165-19EE6F113341}" destId="{7C2B0A20-E6BE-4F12-973F-B39A6C84FFF0}" srcOrd="4" destOrd="0" presId="urn:microsoft.com/office/officeart/2011/layout/TabList"/>
    <dgm:cxn modelId="{DE0678D6-F67A-44BF-A676-0552A8910C56}" type="presParOf" srcId="{FCB1D456-1206-4EAC-9165-19EE6F113341}" destId="{34643BD5-029B-495B-A663-7AEF09DB9641}" srcOrd="5" destOrd="0" presId="urn:microsoft.com/office/officeart/2011/layout/TabList"/>
    <dgm:cxn modelId="{AC9C4A77-1A5D-47A5-B0D6-13B960DE4118}" type="presParOf" srcId="{FCB1D456-1206-4EAC-9165-19EE6F113341}" destId="{20CA0635-E7D5-4D1C-96F8-4736837B909C}" srcOrd="6" destOrd="0" presId="urn:microsoft.com/office/officeart/2011/layout/TabList"/>
    <dgm:cxn modelId="{D1C6326D-B522-444D-B992-574CB6377875}" type="presParOf" srcId="{20CA0635-E7D5-4D1C-96F8-4736837B909C}" destId="{10BFCBE3-78BD-4ADD-B12B-DA67AEFF0B3C}" srcOrd="0" destOrd="0" presId="urn:microsoft.com/office/officeart/2011/layout/TabList"/>
    <dgm:cxn modelId="{C4446EF5-DE24-491A-A9C7-32B536166CD6}" type="presParOf" srcId="{20CA0635-E7D5-4D1C-96F8-4736837B909C}" destId="{375F6F3F-C99A-4266-891E-7EB606E5F7E2}" srcOrd="1" destOrd="0" presId="urn:microsoft.com/office/officeart/2011/layout/TabList"/>
    <dgm:cxn modelId="{81F3D69E-104C-46D2-A94C-BD33CA02326E}" type="presParOf" srcId="{20CA0635-E7D5-4D1C-96F8-4736837B909C}" destId="{415C78F2-3802-46F4-82D7-CB62C69B3C13}" srcOrd="2" destOrd="0" presId="urn:microsoft.com/office/officeart/2011/layout/TabList"/>
    <dgm:cxn modelId="{82284EAE-6574-4F78-BE86-CF7EC5A38AAD}" type="presParOf" srcId="{FCB1D456-1206-4EAC-9165-19EE6F113341}" destId="{19B37B9F-A4E9-4BAD-9697-909A644062D1}" srcOrd="7"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6BC4B32-BE0C-4402-8362-495ABEA2C71D}" type="doc">
      <dgm:prSet loTypeId="urn:microsoft.com/office/officeart/2005/8/layout/radial3" loCatId="cycle" qsTypeId="urn:microsoft.com/office/officeart/2005/8/quickstyle/3d2" qsCatId="3D" csTypeId="urn:microsoft.com/office/officeart/2005/8/colors/colorful3" csCatId="colorful" phldr="1"/>
      <dgm:spPr/>
      <dgm:t>
        <a:bodyPr/>
        <a:lstStyle/>
        <a:p>
          <a:endParaRPr lang="en-IN"/>
        </a:p>
      </dgm:t>
    </dgm:pt>
    <dgm:pt modelId="{56F251ED-BFBA-4A40-A722-28DF5A2DA6C1}">
      <dgm:prSet phldrT="[Text]"/>
      <dgm:spPr/>
      <dgm:t>
        <a:bodyPr/>
        <a:lstStyle/>
        <a:p>
          <a:r>
            <a:rPr lang="en-IN" dirty="0"/>
            <a:t>Analysis</a:t>
          </a:r>
        </a:p>
      </dgm:t>
    </dgm:pt>
    <dgm:pt modelId="{C2D2E1E9-D5AC-42CE-B2B4-EED4251678A9}" type="parTrans" cxnId="{C5B839B4-0C65-4A75-9248-F025B8DF62C9}">
      <dgm:prSet/>
      <dgm:spPr/>
      <dgm:t>
        <a:bodyPr/>
        <a:lstStyle/>
        <a:p>
          <a:endParaRPr lang="en-IN"/>
        </a:p>
      </dgm:t>
    </dgm:pt>
    <dgm:pt modelId="{3E9B5A8E-3679-4B6C-99BE-5C6474B70F91}" type="sibTrans" cxnId="{C5B839B4-0C65-4A75-9248-F025B8DF62C9}">
      <dgm:prSet/>
      <dgm:spPr/>
      <dgm:t>
        <a:bodyPr/>
        <a:lstStyle/>
        <a:p>
          <a:endParaRPr lang="en-IN"/>
        </a:p>
      </dgm:t>
    </dgm:pt>
    <dgm:pt modelId="{7F26E8D9-8C7B-4367-A547-B975DAD78E03}">
      <dgm:prSet phldrT="[Text]"/>
      <dgm:spPr/>
      <dgm:t>
        <a:bodyPr/>
        <a:lstStyle/>
        <a:p>
          <a:r>
            <a:rPr lang="en-IN" dirty="0">
              <a:latin typeface="Arial" panose="020B0604020202020204" pitchFamily="34" charset="0"/>
              <a:cs typeface="Arial" panose="020B0604020202020204" pitchFamily="34" charset="0"/>
            </a:rPr>
            <a:t>RMSD</a:t>
          </a:r>
        </a:p>
      </dgm:t>
    </dgm:pt>
    <dgm:pt modelId="{2E078FF0-3756-4124-9592-2C372B93984C}" type="parTrans" cxnId="{017A6538-E24B-48F0-8243-B1167F94F9E7}">
      <dgm:prSet/>
      <dgm:spPr/>
      <dgm:t>
        <a:bodyPr/>
        <a:lstStyle/>
        <a:p>
          <a:endParaRPr lang="en-IN"/>
        </a:p>
      </dgm:t>
    </dgm:pt>
    <dgm:pt modelId="{E8D50582-93EF-4CC8-9232-5D6FEBB769F2}" type="sibTrans" cxnId="{017A6538-E24B-48F0-8243-B1167F94F9E7}">
      <dgm:prSet/>
      <dgm:spPr/>
      <dgm:t>
        <a:bodyPr/>
        <a:lstStyle/>
        <a:p>
          <a:endParaRPr lang="en-IN"/>
        </a:p>
      </dgm:t>
    </dgm:pt>
    <dgm:pt modelId="{CDF2B471-A105-49F7-8310-6963AA8A0B52}">
      <dgm:prSet phldrT="[Text]" custT="1"/>
      <dgm:spPr/>
      <dgm:t>
        <a:bodyPr/>
        <a:lstStyle/>
        <a:p>
          <a:r>
            <a:rPr lang="en-IN" sz="1800" dirty="0">
              <a:latin typeface="Arial" panose="020B0604020202020204" pitchFamily="34" charset="0"/>
              <a:cs typeface="Arial" panose="020B0604020202020204" pitchFamily="34" charset="0"/>
            </a:rPr>
            <a:t>RMSF</a:t>
          </a:r>
        </a:p>
      </dgm:t>
    </dgm:pt>
    <dgm:pt modelId="{1EDA0BC2-A890-4903-A57B-D9340F2CEE96}" type="parTrans" cxnId="{ECBA900A-3BC3-4D13-911E-F7CAF5F2ECE7}">
      <dgm:prSet/>
      <dgm:spPr/>
      <dgm:t>
        <a:bodyPr/>
        <a:lstStyle/>
        <a:p>
          <a:endParaRPr lang="en-IN"/>
        </a:p>
      </dgm:t>
    </dgm:pt>
    <dgm:pt modelId="{C5B33D79-2961-44B3-B9E7-AE7B877CA9FF}" type="sibTrans" cxnId="{ECBA900A-3BC3-4D13-911E-F7CAF5F2ECE7}">
      <dgm:prSet/>
      <dgm:spPr/>
      <dgm:t>
        <a:bodyPr/>
        <a:lstStyle/>
        <a:p>
          <a:endParaRPr lang="en-IN"/>
        </a:p>
      </dgm:t>
    </dgm:pt>
    <dgm:pt modelId="{1F010667-38F2-4B26-8FB1-6C1BD2B020CD}">
      <dgm:prSet phldrT="[Text]" custT="1"/>
      <dgm:spPr/>
      <dgm:t>
        <a:bodyPr/>
        <a:lstStyle/>
        <a:p>
          <a:r>
            <a:rPr lang="en-IN" sz="1800" dirty="0">
              <a:latin typeface="Arial" panose="020B0604020202020204" pitchFamily="34" charset="0"/>
              <a:cs typeface="Arial" panose="020B0604020202020204" pitchFamily="34" charset="0"/>
            </a:rPr>
            <a:t>Radius of Gyration</a:t>
          </a:r>
        </a:p>
      </dgm:t>
    </dgm:pt>
    <dgm:pt modelId="{0AC2E0CD-CF19-4A19-819A-98416B676F19}" type="parTrans" cxnId="{FB561B9C-460C-49E6-BD71-741AEAF55A5F}">
      <dgm:prSet/>
      <dgm:spPr/>
      <dgm:t>
        <a:bodyPr/>
        <a:lstStyle/>
        <a:p>
          <a:endParaRPr lang="en-IN"/>
        </a:p>
      </dgm:t>
    </dgm:pt>
    <dgm:pt modelId="{1FA9D886-6B0A-4035-B2ED-C1187DB3091E}" type="sibTrans" cxnId="{FB561B9C-460C-49E6-BD71-741AEAF55A5F}">
      <dgm:prSet/>
      <dgm:spPr/>
      <dgm:t>
        <a:bodyPr/>
        <a:lstStyle/>
        <a:p>
          <a:endParaRPr lang="en-IN"/>
        </a:p>
      </dgm:t>
    </dgm:pt>
    <dgm:pt modelId="{F7EFCA9F-FD73-4F3B-BB39-1315EBE9FAA8}">
      <dgm:prSet phldrT="[Text]" custT="1"/>
      <dgm:spPr/>
      <dgm:t>
        <a:bodyPr/>
        <a:lstStyle/>
        <a:p>
          <a:r>
            <a:rPr lang="en-IN" sz="1800" dirty="0">
              <a:latin typeface="Arial" panose="020B0604020202020204" pitchFamily="34" charset="0"/>
              <a:cs typeface="Arial" panose="020B0604020202020204" pitchFamily="34" charset="0"/>
            </a:rPr>
            <a:t>Protein-Protein contacts</a:t>
          </a:r>
        </a:p>
      </dgm:t>
    </dgm:pt>
    <dgm:pt modelId="{A330994F-07FD-4E86-8E28-E7354157A1FD}" type="parTrans" cxnId="{3D8A2D64-B714-44FE-B503-EADFA2E0FE1C}">
      <dgm:prSet/>
      <dgm:spPr/>
      <dgm:t>
        <a:bodyPr/>
        <a:lstStyle/>
        <a:p>
          <a:endParaRPr lang="en-IN"/>
        </a:p>
      </dgm:t>
    </dgm:pt>
    <dgm:pt modelId="{D41659B3-C152-497A-9E1B-376F7AE6FBE1}" type="sibTrans" cxnId="{3D8A2D64-B714-44FE-B503-EADFA2E0FE1C}">
      <dgm:prSet/>
      <dgm:spPr/>
      <dgm:t>
        <a:bodyPr/>
        <a:lstStyle/>
        <a:p>
          <a:endParaRPr lang="en-IN"/>
        </a:p>
      </dgm:t>
    </dgm:pt>
    <dgm:pt modelId="{FBB41408-10CC-4D32-A916-13DACE9B3286}">
      <dgm:prSet phldrT="[Text]"/>
      <dgm:spPr/>
      <dgm:t>
        <a:bodyPr/>
        <a:lstStyle/>
        <a:p>
          <a:r>
            <a:rPr lang="en-IN" dirty="0">
              <a:latin typeface="Arial" panose="020B0604020202020204" pitchFamily="34" charset="0"/>
              <a:cs typeface="Arial" panose="020B0604020202020204" pitchFamily="34" charset="0"/>
            </a:rPr>
            <a:t>Membrane density</a:t>
          </a:r>
        </a:p>
      </dgm:t>
    </dgm:pt>
    <dgm:pt modelId="{DFDEA394-F77B-43D0-9E4E-B6FA31B36125}" type="parTrans" cxnId="{BEB27739-BC73-4BE3-BE57-1BF8E008CF8C}">
      <dgm:prSet/>
      <dgm:spPr/>
      <dgm:t>
        <a:bodyPr/>
        <a:lstStyle/>
        <a:p>
          <a:endParaRPr lang="en-IN"/>
        </a:p>
      </dgm:t>
    </dgm:pt>
    <dgm:pt modelId="{CC18E45A-93E6-4C1E-8326-319FE0EC8FCE}" type="sibTrans" cxnId="{BEB27739-BC73-4BE3-BE57-1BF8E008CF8C}">
      <dgm:prSet/>
      <dgm:spPr/>
      <dgm:t>
        <a:bodyPr/>
        <a:lstStyle/>
        <a:p>
          <a:endParaRPr lang="en-IN"/>
        </a:p>
      </dgm:t>
    </dgm:pt>
    <dgm:pt modelId="{07832780-64EB-4E37-902E-9DE0D9483598}" type="pres">
      <dgm:prSet presAssocID="{A6BC4B32-BE0C-4402-8362-495ABEA2C71D}" presName="composite" presStyleCnt="0">
        <dgm:presLayoutVars>
          <dgm:chMax val="1"/>
          <dgm:dir/>
          <dgm:resizeHandles val="exact"/>
        </dgm:presLayoutVars>
      </dgm:prSet>
      <dgm:spPr/>
    </dgm:pt>
    <dgm:pt modelId="{32FAEF2F-8454-477D-BCF0-8F240332A0F6}" type="pres">
      <dgm:prSet presAssocID="{A6BC4B32-BE0C-4402-8362-495ABEA2C71D}" presName="radial" presStyleCnt="0">
        <dgm:presLayoutVars>
          <dgm:animLvl val="ctr"/>
        </dgm:presLayoutVars>
      </dgm:prSet>
      <dgm:spPr/>
    </dgm:pt>
    <dgm:pt modelId="{6B193282-66F0-4092-A81F-5C172D5FDB14}" type="pres">
      <dgm:prSet presAssocID="{56F251ED-BFBA-4A40-A722-28DF5A2DA6C1}" presName="centerShape" presStyleLbl="vennNode1" presStyleIdx="0" presStyleCnt="6"/>
      <dgm:spPr/>
    </dgm:pt>
    <dgm:pt modelId="{8200A0A0-1BD4-4C89-B721-E9CD066458E3}" type="pres">
      <dgm:prSet presAssocID="{7F26E8D9-8C7B-4367-A547-B975DAD78E03}" presName="node" presStyleLbl="vennNode1" presStyleIdx="1" presStyleCnt="6">
        <dgm:presLayoutVars>
          <dgm:bulletEnabled val="1"/>
        </dgm:presLayoutVars>
      </dgm:prSet>
      <dgm:spPr/>
    </dgm:pt>
    <dgm:pt modelId="{EFBFFCDC-9C50-4ED3-96A2-F5AAF4107AD7}" type="pres">
      <dgm:prSet presAssocID="{CDF2B471-A105-49F7-8310-6963AA8A0B52}" presName="node" presStyleLbl="vennNode1" presStyleIdx="2" presStyleCnt="6">
        <dgm:presLayoutVars>
          <dgm:bulletEnabled val="1"/>
        </dgm:presLayoutVars>
      </dgm:prSet>
      <dgm:spPr/>
    </dgm:pt>
    <dgm:pt modelId="{08AB8F3D-8696-44C4-8CEC-73C0581E9018}" type="pres">
      <dgm:prSet presAssocID="{1F010667-38F2-4B26-8FB1-6C1BD2B020CD}" presName="node" presStyleLbl="vennNode1" presStyleIdx="3" presStyleCnt="6">
        <dgm:presLayoutVars>
          <dgm:bulletEnabled val="1"/>
        </dgm:presLayoutVars>
      </dgm:prSet>
      <dgm:spPr/>
    </dgm:pt>
    <dgm:pt modelId="{7C92AEEB-7618-4717-84C5-3C18DA663656}" type="pres">
      <dgm:prSet presAssocID="{F7EFCA9F-FD73-4F3B-BB39-1315EBE9FAA8}" presName="node" presStyleLbl="vennNode1" presStyleIdx="4" presStyleCnt="6">
        <dgm:presLayoutVars>
          <dgm:bulletEnabled val="1"/>
        </dgm:presLayoutVars>
      </dgm:prSet>
      <dgm:spPr/>
    </dgm:pt>
    <dgm:pt modelId="{55B55541-552D-47A4-94A6-4671BABFC081}" type="pres">
      <dgm:prSet presAssocID="{FBB41408-10CC-4D32-A916-13DACE9B3286}" presName="node" presStyleLbl="vennNode1" presStyleIdx="5" presStyleCnt="6">
        <dgm:presLayoutVars>
          <dgm:bulletEnabled val="1"/>
        </dgm:presLayoutVars>
      </dgm:prSet>
      <dgm:spPr/>
    </dgm:pt>
  </dgm:ptLst>
  <dgm:cxnLst>
    <dgm:cxn modelId="{ECBA900A-3BC3-4D13-911E-F7CAF5F2ECE7}" srcId="{56F251ED-BFBA-4A40-A722-28DF5A2DA6C1}" destId="{CDF2B471-A105-49F7-8310-6963AA8A0B52}" srcOrd="1" destOrd="0" parTransId="{1EDA0BC2-A890-4903-A57B-D9340F2CEE96}" sibTransId="{C5B33D79-2961-44B3-B9E7-AE7B877CA9FF}"/>
    <dgm:cxn modelId="{017A6538-E24B-48F0-8243-B1167F94F9E7}" srcId="{56F251ED-BFBA-4A40-A722-28DF5A2DA6C1}" destId="{7F26E8D9-8C7B-4367-A547-B975DAD78E03}" srcOrd="0" destOrd="0" parTransId="{2E078FF0-3756-4124-9592-2C372B93984C}" sibTransId="{E8D50582-93EF-4CC8-9232-5D6FEBB769F2}"/>
    <dgm:cxn modelId="{BEB27739-BC73-4BE3-BE57-1BF8E008CF8C}" srcId="{56F251ED-BFBA-4A40-A722-28DF5A2DA6C1}" destId="{FBB41408-10CC-4D32-A916-13DACE9B3286}" srcOrd="4" destOrd="0" parTransId="{DFDEA394-F77B-43D0-9E4E-B6FA31B36125}" sibTransId="{CC18E45A-93E6-4C1E-8326-319FE0EC8FCE}"/>
    <dgm:cxn modelId="{3D8A2D64-B714-44FE-B503-EADFA2E0FE1C}" srcId="{56F251ED-BFBA-4A40-A722-28DF5A2DA6C1}" destId="{F7EFCA9F-FD73-4F3B-BB39-1315EBE9FAA8}" srcOrd="3" destOrd="0" parTransId="{A330994F-07FD-4E86-8E28-E7354157A1FD}" sibTransId="{D41659B3-C152-497A-9E1B-376F7AE6FBE1}"/>
    <dgm:cxn modelId="{149FFD65-5FC1-4F94-A040-E787C7A3CB60}" type="presOf" srcId="{CDF2B471-A105-49F7-8310-6963AA8A0B52}" destId="{EFBFFCDC-9C50-4ED3-96A2-F5AAF4107AD7}" srcOrd="0" destOrd="0" presId="urn:microsoft.com/office/officeart/2005/8/layout/radial3"/>
    <dgm:cxn modelId="{C5BE155A-CD87-48DA-8DEC-E2C27144E57A}" type="presOf" srcId="{A6BC4B32-BE0C-4402-8362-495ABEA2C71D}" destId="{07832780-64EB-4E37-902E-9DE0D9483598}" srcOrd="0" destOrd="0" presId="urn:microsoft.com/office/officeart/2005/8/layout/radial3"/>
    <dgm:cxn modelId="{81F9327C-93A3-4869-B004-E2BACB211FEA}" type="presOf" srcId="{FBB41408-10CC-4D32-A916-13DACE9B3286}" destId="{55B55541-552D-47A4-94A6-4671BABFC081}" srcOrd="0" destOrd="0" presId="urn:microsoft.com/office/officeart/2005/8/layout/radial3"/>
    <dgm:cxn modelId="{CF4A917C-AB0D-45F2-996F-C626F9B29A5C}" type="presOf" srcId="{56F251ED-BFBA-4A40-A722-28DF5A2DA6C1}" destId="{6B193282-66F0-4092-A81F-5C172D5FDB14}" srcOrd="0" destOrd="0" presId="urn:microsoft.com/office/officeart/2005/8/layout/radial3"/>
    <dgm:cxn modelId="{FB561B9C-460C-49E6-BD71-741AEAF55A5F}" srcId="{56F251ED-BFBA-4A40-A722-28DF5A2DA6C1}" destId="{1F010667-38F2-4B26-8FB1-6C1BD2B020CD}" srcOrd="2" destOrd="0" parTransId="{0AC2E0CD-CF19-4A19-819A-98416B676F19}" sibTransId="{1FA9D886-6B0A-4035-B2ED-C1187DB3091E}"/>
    <dgm:cxn modelId="{C5B839B4-0C65-4A75-9248-F025B8DF62C9}" srcId="{A6BC4B32-BE0C-4402-8362-495ABEA2C71D}" destId="{56F251ED-BFBA-4A40-A722-28DF5A2DA6C1}" srcOrd="0" destOrd="0" parTransId="{C2D2E1E9-D5AC-42CE-B2B4-EED4251678A9}" sibTransId="{3E9B5A8E-3679-4B6C-99BE-5C6474B70F91}"/>
    <dgm:cxn modelId="{E8860CC2-5768-449A-B550-4C8C88D7984F}" type="presOf" srcId="{1F010667-38F2-4B26-8FB1-6C1BD2B020CD}" destId="{08AB8F3D-8696-44C4-8CEC-73C0581E9018}" srcOrd="0" destOrd="0" presId="urn:microsoft.com/office/officeart/2005/8/layout/radial3"/>
    <dgm:cxn modelId="{3E995BCE-13C7-40A5-9583-C12629412975}" type="presOf" srcId="{F7EFCA9F-FD73-4F3B-BB39-1315EBE9FAA8}" destId="{7C92AEEB-7618-4717-84C5-3C18DA663656}" srcOrd="0" destOrd="0" presId="urn:microsoft.com/office/officeart/2005/8/layout/radial3"/>
    <dgm:cxn modelId="{B98FAFF8-C717-4CA4-977D-AD33B269DFF5}" type="presOf" srcId="{7F26E8D9-8C7B-4367-A547-B975DAD78E03}" destId="{8200A0A0-1BD4-4C89-B721-E9CD066458E3}" srcOrd="0" destOrd="0" presId="urn:microsoft.com/office/officeart/2005/8/layout/radial3"/>
    <dgm:cxn modelId="{9F81E224-56C8-44B4-A90D-5B2984152149}" type="presParOf" srcId="{07832780-64EB-4E37-902E-9DE0D9483598}" destId="{32FAEF2F-8454-477D-BCF0-8F240332A0F6}" srcOrd="0" destOrd="0" presId="urn:microsoft.com/office/officeart/2005/8/layout/radial3"/>
    <dgm:cxn modelId="{F223FB34-9B82-4417-9C2F-8A41F6F9198D}" type="presParOf" srcId="{32FAEF2F-8454-477D-BCF0-8F240332A0F6}" destId="{6B193282-66F0-4092-A81F-5C172D5FDB14}" srcOrd="0" destOrd="0" presId="urn:microsoft.com/office/officeart/2005/8/layout/radial3"/>
    <dgm:cxn modelId="{34CBAB9C-78DD-4925-B7E2-5545993E05BB}" type="presParOf" srcId="{32FAEF2F-8454-477D-BCF0-8F240332A0F6}" destId="{8200A0A0-1BD4-4C89-B721-E9CD066458E3}" srcOrd="1" destOrd="0" presId="urn:microsoft.com/office/officeart/2005/8/layout/radial3"/>
    <dgm:cxn modelId="{A0377F10-A55E-4F2A-835C-F6AB87B6E506}" type="presParOf" srcId="{32FAEF2F-8454-477D-BCF0-8F240332A0F6}" destId="{EFBFFCDC-9C50-4ED3-96A2-F5AAF4107AD7}" srcOrd="2" destOrd="0" presId="urn:microsoft.com/office/officeart/2005/8/layout/radial3"/>
    <dgm:cxn modelId="{17D844E3-0656-4B4B-BFB0-B82C96C72338}" type="presParOf" srcId="{32FAEF2F-8454-477D-BCF0-8F240332A0F6}" destId="{08AB8F3D-8696-44C4-8CEC-73C0581E9018}" srcOrd="3" destOrd="0" presId="urn:microsoft.com/office/officeart/2005/8/layout/radial3"/>
    <dgm:cxn modelId="{A9EF10CB-B7C7-467B-AAD4-45C670834B45}" type="presParOf" srcId="{32FAEF2F-8454-477D-BCF0-8F240332A0F6}" destId="{7C92AEEB-7618-4717-84C5-3C18DA663656}" srcOrd="4" destOrd="0" presId="urn:microsoft.com/office/officeart/2005/8/layout/radial3"/>
    <dgm:cxn modelId="{2695C7A6-1E63-47F8-AE01-0F426AF35998}" type="presParOf" srcId="{32FAEF2F-8454-477D-BCF0-8F240332A0F6}" destId="{55B55541-552D-47A4-94A6-4671BABFC081}" srcOrd="5"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983BD4-AC55-4113-9B7F-58FC2F704943}">
      <dsp:nvSpPr>
        <dsp:cNvPr id="0" name=""/>
        <dsp:cNvSpPr/>
      </dsp:nvSpPr>
      <dsp:spPr>
        <a:xfrm rot="10800000">
          <a:off x="1596477" y="324"/>
          <a:ext cx="5583836" cy="760088"/>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5178"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INTRODUCTION</a:t>
          </a:r>
        </a:p>
      </dsp:txBody>
      <dsp:txXfrm rot="10800000">
        <a:off x="1786499" y="324"/>
        <a:ext cx="5393814" cy="760088"/>
      </dsp:txXfrm>
    </dsp:sp>
    <dsp:sp modelId="{D984722B-7F34-4A63-AD7D-18CF7C5B53AC}">
      <dsp:nvSpPr>
        <dsp:cNvPr id="0" name=""/>
        <dsp:cNvSpPr/>
      </dsp:nvSpPr>
      <dsp:spPr>
        <a:xfrm>
          <a:off x="1216432" y="324"/>
          <a:ext cx="760088" cy="760088"/>
        </a:xfrm>
        <a:prstGeom prst="ellipse">
          <a:avLst/>
        </a:prstGeom>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4C323E1-BF04-4AD4-B1A9-942920B80D31}">
      <dsp:nvSpPr>
        <dsp:cNvPr id="0" name=""/>
        <dsp:cNvSpPr/>
      </dsp:nvSpPr>
      <dsp:spPr>
        <a:xfrm rot="10800000">
          <a:off x="1606304" y="970091"/>
          <a:ext cx="5583836" cy="760088"/>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5178"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solidFill>
                <a:schemeClr val="bg1"/>
              </a:solidFill>
              <a:latin typeface="Arial" panose="020B0604020202020204" pitchFamily="34" charset="0"/>
              <a:cs typeface="Arial" panose="020B0604020202020204" pitchFamily="34" charset="0"/>
            </a:rPr>
            <a:t>ORIGIN OF PROBLEM</a:t>
          </a:r>
        </a:p>
      </dsp:txBody>
      <dsp:txXfrm rot="10800000">
        <a:off x="1796326" y="970091"/>
        <a:ext cx="5393814" cy="760088"/>
      </dsp:txXfrm>
    </dsp:sp>
    <dsp:sp modelId="{BE504F33-B636-4AEE-BCB4-8905F5A0EAAF}">
      <dsp:nvSpPr>
        <dsp:cNvPr id="0" name=""/>
        <dsp:cNvSpPr/>
      </dsp:nvSpPr>
      <dsp:spPr>
        <a:xfrm>
          <a:off x="1216432" y="950435"/>
          <a:ext cx="760088" cy="760088"/>
        </a:xfrm>
        <a:prstGeom prst="ellipse">
          <a:avLst/>
        </a:prstGeom>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F048BF7-41FE-435A-AC26-E72EDD842B2C}">
      <dsp:nvSpPr>
        <dsp:cNvPr id="0" name=""/>
        <dsp:cNvSpPr/>
      </dsp:nvSpPr>
      <dsp:spPr>
        <a:xfrm rot="10800000">
          <a:off x="1596477" y="1900545"/>
          <a:ext cx="5583836" cy="760088"/>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5178"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ROLE OF GLYCOSYLATION</a:t>
          </a:r>
        </a:p>
      </dsp:txBody>
      <dsp:txXfrm rot="10800000">
        <a:off x="1786499" y="1900545"/>
        <a:ext cx="5393814" cy="760088"/>
      </dsp:txXfrm>
    </dsp:sp>
    <dsp:sp modelId="{04E50D63-9039-431E-8A0F-BB423BB7C831}">
      <dsp:nvSpPr>
        <dsp:cNvPr id="0" name=""/>
        <dsp:cNvSpPr/>
      </dsp:nvSpPr>
      <dsp:spPr>
        <a:xfrm>
          <a:off x="1216432" y="1900545"/>
          <a:ext cx="760088" cy="760088"/>
        </a:xfrm>
        <a:prstGeom prst="ellipse">
          <a:avLst/>
        </a:prstGeom>
        <a:blipFill>
          <a:blip xmlns:r="http://schemas.openxmlformats.org/officeDocument/2006/relationships" r:embed="rId1">
            <a:duotone>
              <a:schemeClr val="accent1">
                <a:hueOff val="0"/>
                <a:satOff val="0"/>
                <a:lumOff val="0"/>
                <a:alphaOff val="0"/>
                <a:shade val="20000"/>
                <a:satMod val="200000"/>
              </a:schemeClr>
              <a:schemeClr val="accent1">
                <a:hueOff val="0"/>
                <a:satOff val="0"/>
                <a:lumOff val="0"/>
                <a:alphaOff val="0"/>
                <a:tint val="12000"/>
                <a:satMod val="190000"/>
              </a:schemeClr>
            </a:duotone>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725CE-6343-4033-9755-B4526DDC3C99}">
      <dsp:nvSpPr>
        <dsp:cNvPr id="0" name=""/>
        <dsp:cNvSpPr/>
      </dsp:nvSpPr>
      <dsp:spPr>
        <a:xfrm rot="10800000">
          <a:off x="1629663" y="627"/>
          <a:ext cx="5636144" cy="840132"/>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475"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OBJECTIVES</a:t>
          </a:r>
          <a:r>
            <a:rPr lang="en-IN" sz="2800" kern="1200" dirty="0">
              <a:latin typeface="Arial" panose="020B0604020202020204" pitchFamily="34" charset="0"/>
              <a:cs typeface="Arial" panose="020B0604020202020204" pitchFamily="34" charset="0"/>
            </a:rPr>
            <a:t> </a:t>
          </a:r>
        </a:p>
      </dsp:txBody>
      <dsp:txXfrm rot="10800000">
        <a:off x="1839696" y="627"/>
        <a:ext cx="5426111" cy="840132"/>
      </dsp:txXfrm>
    </dsp:sp>
    <dsp:sp modelId="{FFBDADA1-0AA1-4C84-9988-6861824997F7}">
      <dsp:nvSpPr>
        <dsp:cNvPr id="0" name=""/>
        <dsp:cNvSpPr/>
      </dsp:nvSpPr>
      <dsp:spPr>
        <a:xfrm>
          <a:off x="1209597" y="627"/>
          <a:ext cx="840132" cy="840132"/>
        </a:xfrm>
        <a:prstGeom prst="ellipse">
          <a:avLst/>
        </a:prstGeom>
        <a:blipFill rotWithShape="1">
          <a:blip xmlns:r="http://schemas.openxmlformats.org/officeDocument/2006/relationships" r:embed="rId1"/>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1AB3D5A-57A8-4C1F-A296-5B888F980469}">
      <dsp:nvSpPr>
        <dsp:cNvPr id="0" name=""/>
        <dsp:cNvSpPr/>
      </dsp:nvSpPr>
      <dsp:spPr>
        <a:xfrm rot="10800000">
          <a:off x="1629663" y="1059688"/>
          <a:ext cx="5636144" cy="840132"/>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475"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RESULTS</a:t>
          </a:r>
        </a:p>
      </dsp:txBody>
      <dsp:txXfrm rot="10800000">
        <a:off x="1839696" y="1059688"/>
        <a:ext cx="5426111" cy="840132"/>
      </dsp:txXfrm>
    </dsp:sp>
    <dsp:sp modelId="{CE5B2C6E-A454-42B5-BE1B-B75087CCE255}">
      <dsp:nvSpPr>
        <dsp:cNvPr id="0" name=""/>
        <dsp:cNvSpPr/>
      </dsp:nvSpPr>
      <dsp:spPr>
        <a:xfrm>
          <a:off x="1209597" y="1059688"/>
          <a:ext cx="840132" cy="840132"/>
        </a:xfrm>
        <a:prstGeom prst="ellipse">
          <a:avLst/>
        </a:prstGeom>
        <a:blipFill rotWithShape="1">
          <a:blip xmlns:r="http://schemas.openxmlformats.org/officeDocument/2006/relationships" r:embed="rId2"/>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5D9E8A9-6D92-466E-8991-563C5D42F970}">
      <dsp:nvSpPr>
        <dsp:cNvPr id="0" name=""/>
        <dsp:cNvSpPr/>
      </dsp:nvSpPr>
      <dsp:spPr>
        <a:xfrm rot="10800000">
          <a:off x="1629663" y="2118750"/>
          <a:ext cx="5636144" cy="840132"/>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475"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CONCLUSION</a:t>
          </a:r>
        </a:p>
      </dsp:txBody>
      <dsp:txXfrm rot="10800000">
        <a:off x="1839696" y="2118750"/>
        <a:ext cx="5426111" cy="840132"/>
      </dsp:txXfrm>
    </dsp:sp>
    <dsp:sp modelId="{00B6B3C9-0A14-4AD4-8C5E-A43EB74A9D34}">
      <dsp:nvSpPr>
        <dsp:cNvPr id="0" name=""/>
        <dsp:cNvSpPr/>
      </dsp:nvSpPr>
      <dsp:spPr>
        <a:xfrm>
          <a:off x="1209597" y="2118750"/>
          <a:ext cx="840132" cy="840132"/>
        </a:xfrm>
        <a:prstGeom prst="ellipse">
          <a:avLst/>
        </a:prstGeom>
        <a:blipFill rotWithShape="1">
          <a:blip xmlns:r="http://schemas.openxmlformats.org/officeDocument/2006/relationships" r:embed="rId2"/>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28E694-D619-4AE8-8855-E4619730AB3E}">
      <dsp:nvSpPr>
        <dsp:cNvPr id="0" name=""/>
        <dsp:cNvSpPr/>
      </dsp:nvSpPr>
      <dsp:spPr>
        <a:xfrm rot="10800000">
          <a:off x="1715540" y="0"/>
          <a:ext cx="5583835" cy="892824"/>
        </a:xfrm>
        <a:prstGeom prst="homePlate">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3711" tIns="106680" rIns="199136" bIns="106680" numCol="1" spcCol="1270" anchor="ctr" anchorCtr="0">
          <a:noAutofit/>
        </a:bodyPr>
        <a:lstStyle/>
        <a:p>
          <a:pPr marL="0" lvl="0" indent="0" algn="ctr" defTabSz="1244600">
            <a:lnSpc>
              <a:spcPct val="90000"/>
            </a:lnSpc>
            <a:spcBef>
              <a:spcPct val="0"/>
            </a:spcBef>
            <a:spcAft>
              <a:spcPct val="35000"/>
            </a:spcAft>
            <a:buNone/>
          </a:pPr>
          <a:r>
            <a:rPr lang="en-IN" sz="2800" b="1" kern="1200" dirty="0">
              <a:latin typeface="Arial" panose="020B0604020202020204" pitchFamily="34" charset="0"/>
              <a:cs typeface="Arial" panose="020B0604020202020204" pitchFamily="34" charset="0"/>
            </a:rPr>
            <a:t>FUTURE ASPECTS</a:t>
          </a:r>
        </a:p>
      </dsp:txBody>
      <dsp:txXfrm rot="10800000">
        <a:off x="1938746" y="0"/>
        <a:ext cx="5360629" cy="892824"/>
      </dsp:txXfrm>
    </dsp:sp>
    <dsp:sp modelId="{9A014F5E-9DC8-44F4-8EF9-9CC05D6E6E64}">
      <dsp:nvSpPr>
        <dsp:cNvPr id="0" name=""/>
        <dsp:cNvSpPr/>
      </dsp:nvSpPr>
      <dsp:spPr>
        <a:xfrm>
          <a:off x="1183248" y="0"/>
          <a:ext cx="892824" cy="892824"/>
        </a:xfrm>
        <a:prstGeom prst="ellipse">
          <a:avLst/>
        </a:prstGeom>
        <a:blipFill rotWithShape="1">
          <a:blip xmlns:r="http://schemas.openxmlformats.org/officeDocument/2006/relationships" r:embed="rId1"/>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B2D212-F0BC-451B-BCCD-A3C72F7F0274}">
      <dsp:nvSpPr>
        <dsp:cNvPr id="0" name=""/>
        <dsp:cNvSpPr/>
      </dsp:nvSpPr>
      <dsp:spPr>
        <a:xfrm>
          <a:off x="159" y="1320106"/>
          <a:ext cx="2213900" cy="1106950"/>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kern="1200" dirty="0">
              <a:latin typeface="Arial" panose="020B0604020202020204" pitchFamily="34" charset="0"/>
              <a:cs typeface="Arial" panose="020B0604020202020204" pitchFamily="34" charset="0"/>
            </a:rPr>
            <a:t>Types of </a:t>
          </a:r>
        </a:p>
        <a:p>
          <a:pPr marL="0" lvl="0" indent="0" algn="ctr" defTabSz="977900">
            <a:lnSpc>
              <a:spcPct val="90000"/>
            </a:lnSpc>
            <a:spcBef>
              <a:spcPct val="0"/>
            </a:spcBef>
            <a:spcAft>
              <a:spcPct val="35000"/>
            </a:spcAft>
            <a:buNone/>
          </a:pPr>
          <a:r>
            <a:rPr lang="en-IN" sz="2200" b="1" kern="1200" dirty="0">
              <a:latin typeface="Arial" panose="020B0604020202020204" pitchFamily="34" charset="0"/>
              <a:cs typeface="Arial" panose="020B0604020202020204" pitchFamily="34" charset="0"/>
            </a:rPr>
            <a:t>Autophagy</a:t>
          </a:r>
        </a:p>
      </dsp:txBody>
      <dsp:txXfrm>
        <a:off x="32580" y="1352527"/>
        <a:ext cx="2149058" cy="1042108"/>
      </dsp:txXfrm>
    </dsp:sp>
    <dsp:sp modelId="{B6768D35-001F-427B-B897-9FCAA912762B}">
      <dsp:nvSpPr>
        <dsp:cNvPr id="0" name=""/>
        <dsp:cNvSpPr/>
      </dsp:nvSpPr>
      <dsp:spPr>
        <a:xfrm rot="18289469">
          <a:off x="1881480" y="1210498"/>
          <a:ext cx="1550718" cy="53173"/>
        </a:xfrm>
        <a:custGeom>
          <a:avLst/>
          <a:gdLst/>
          <a:ahLst/>
          <a:cxnLst/>
          <a:rect l="0" t="0" r="0" b="0"/>
          <a:pathLst>
            <a:path>
              <a:moveTo>
                <a:pt x="0" y="26586"/>
              </a:moveTo>
              <a:lnTo>
                <a:pt x="1550718" y="2658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618072" y="1198317"/>
        <a:ext cx="77535" cy="77535"/>
      </dsp:txXfrm>
    </dsp:sp>
    <dsp:sp modelId="{D203A69C-7261-49FB-AD68-06E4049BDA38}">
      <dsp:nvSpPr>
        <dsp:cNvPr id="0" name=""/>
        <dsp:cNvSpPr/>
      </dsp:nvSpPr>
      <dsp:spPr>
        <a:xfrm>
          <a:off x="3099620" y="47114"/>
          <a:ext cx="2213900" cy="1106950"/>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kern="1200" dirty="0" err="1"/>
            <a:t>Macroautophagy</a:t>
          </a:r>
          <a:endParaRPr lang="en-IN" sz="2200" b="1" kern="1200" dirty="0"/>
        </a:p>
      </dsp:txBody>
      <dsp:txXfrm>
        <a:off x="3132041" y="79535"/>
        <a:ext cx="2149058" cy="1042108"/>
      </dsp:txXfrm>
    </dsp:sp>
    <dsp:sp modelId="{47048A38-6CB8-4FF4-BA72-7B8FEC56196D}">
      <dsp:nvSpPr>
        <dsp:cNvPr id="0" name=""/>
        <dsp:cNvSpPr/>
      </dsp:nvSpPr>
      <dsp:spPr>
        <a:xfrm>
          <a:off x="2214059" y="1846995"/>
          <a:ext cx="885560" cy="53173"/>
        </a:xfrm>
        <a:custGeom>
          <a:avLst/>
          <a:gdLst/>
          <a:ahLst/>
          <a:cxnLst/>
          <a:rect l="0" t="0" r="0" b="0"/>
          <a:pathLst>
            <a:path>
              <a:moveTo>
                <a:pt x="0" y="26586"/>
              </a:moveTo>
              <a:lnTo>
                <a:pt x="885560" y="2658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634700" y="1851442"/>
        <a:ext cx="44278" cy="44278"/>
      </dsp:txXfrm>
    </dsp:sp>
    <dsp:sp modelId="{5640A353-4998-4FF1-BEAA-DA73965BE0B8}">
      <dsp:nvSpPr>
        <dsp:cNvPr id="0" name=""/>
        <dsp:cNvSpPr/>
      </dsp:nvSpPr>
      <dsp:spPr>
        <a:xfrm>
          <a:off x="3099620" y="1320106"/>
          <a:ext cx="2213900" cy="1106950"/>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kern="1200" dirty="0" err="1"/>
            <a:t>Microautophagy</a:t>
          </a:r>
          <a:endParaRPr lang="en-IN" sz="2200" b="1" kern="1200" dirty="0"/>
        </a:p>
      </dsp:txBody>
      <dsp:txXfrm>
        <a:off x="3132041" y="1352527"/>
        <a:ext cx="2149058" cy="1042108"/>
      </dsp:txXfrm>
    </dsp:sp>
    <dsp:sp modelId="{09D73423-8E8A-4BC9-A426-5DEBB82A3280}">
      <dsp:nvSpPr>
        <dsp:cNvPr id="0" name=""/>
        <dsp:cNvSpPr/>
      </dsp:nvSpPr>
      <dsp:spPr>
        <a:xfrm rot="3310531">
          <a:off x="1881480" y="2483491"/>
          <a:ext cx="1550718" cy="53173"/>
        </a:xfrm>
        <a:custGeom>
          <a:avLst/>
          <a:gdLst/>
          <a:ahLst/>
          <a:cxnLst/>
          <a:rect l="0" t="0" r="0" b="0"/>
          <a:pathLst>
            <a:path>
              <a:moveTo>
                <a:pt x="0" y="26586"/>
              </a:moveTo>
              <a:lnTo>
                <a:pt x="1550718" y="2658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618072" y="2471310"/>
        <a:ext cx="77535" cy="77535"/>
      </dsp:txXfrm>
    </dsp:sp>
    <dsp:sp modelId="{CE56C21A-635F-4FA0-8724-B75FE70E13A8}">
      <dsp:nvSpPr>
        <dsp:cNvPr id="0" name=""/>
        <dsp:cNvSpPr/>
      </dsp:nvSpPr>
      <dsp:spPr>
        <a:xfrm>
          <a:off x="3099620" y="2593099"/>
          <a:ext cx="2213900" cy="1106950"/>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i="0" kern="1200" dirty="0"/>
            <a:t>Chaperone-mediated Autophagy (CMA)</a:t>
          </a:r>
          <a:endParaRPr lang="en-IN" sz="2200" kern="1200" dirty="0"/>
        </a:p>
      </dsp:txBody>
      <dsp:txXfrm>
        <a:off x="3132041" y="2625520"/>
        <a:ext cx="2149058" cy="104210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940AF6-46FC-4A5E-B03E-FC20374EB521}">
      <dsp:nvSpPr>
        <dsp:cNvPr id="0" name=""/>
        <dsp:cNvSpPr/>
      </dsp:nvSpPr>
      <dsp:spPr>
        <a:xfrm>
          <a:off x="5941" y="1474809"/>
          <a:ext cx="2799189" cy="2799189"/>
        </a:xfrm>
        <a:prstGeom prst="roundRect">
          <a:avLst>
            <a:gd name="adj" fmla="val 10000"/>
          </a:avLst>
        </a:prstGeom>
        <a:solidFill>
          <a:schemeClr val="bg1"/>
        </a:solidFill>
        <a:ln w="12700" cap="flat" cmpd="sng" algn="ctr">
          <a:solidFill>
            <a:schemeClr val="tx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dsp:style>
    </dsp:sp>
    <dsp:sp modelId="{F8D4E647-EC75-4282-93F3-E6F2193BDFBB}">
      <dsp:nvSpPr>
        <dsp:cNvPr id="0" name=""/>
        <dsp:cNvSpPr/>
      </dsp:nvSpPr>
      <dsp:spPr>
        <a:xfrm>
          <a:off x="510749" y="3744252"/>
          <a:ext cx="2799189" cy="1756938"/>
        </a:xfrm>
        <a:prstGeom prst="roundRect">
          <a:avLst>
            <a:gd name="adj" fmla="val 10000"/>
          </a:avLst>
        </a:prstGeom>
        <a:solidFill>
          <a:schemeClr val="accent2">
            <a:lumMod val="40000"/>
            <a:lumOff val="60000"/>
          </a:schemeClr>
        </a:solidFill>
        <a:ln w="12700" cap="flat" cmpd="sng" algn="ctr">
          <a:solidFill>
            <a:schemeClr val="tx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Arial" panose="020B0604020202020204" pitchFamily="34" charset="0"/>
              <a:cs typeface="Arial" panose="020B0604020202020204" pitchFamily="34" charset="0"/>
            </a:rPr>
            <a:t>CMA significance</a:t>
          </a:r>
        </a:p>
        <a:p>
          <a:pPr marL="114300" lvl="1" indent="-114300" algn="l" defTabSz="533400">
            <a:lnSpc>
              <a:spcPct val="90000"/>
            </a:lnSpc>
            <a:spcBef>
              <a:spcPct val="0"/>
            </a:spcBef>
            <a:spcAft>
              <a:spcPct val="15000"/>
            </a:spcAft>
            <a:buChar char="•"/>
          </a:pPr>
          <a:r>
            <a:rPr lang="en-US" sz="1200" kern="1200" dirty="0">
              <a:solidFill>
                <a:schemeClr val="tx1"/>
              </a:solidFill>
              <a:latin typeface="Arial" panose="020B0604020202020204" pitchFamily="34" charset="0"/>
              <a:cs typeface="Arial" panose="020B0604020202020204" pitchFamily="34" charset="0"/>
            </a:rPr>
            <a:t>Essential for maintaining protein quality control and Dysregulation of CMA is linked to diseases such as neurodegeneration, cancer, and aging. </a:t>
          </a:r>
          <a:endParaRPr lang="en-IN" sz="1200" kern="1200" dirty="0">
            <a:solidFill>
              <a:schemeClr val="tx1"/>
            </a:solidFill>
            <a:latin typeface="Arial" panose="020B0604020202020204" pitchFamily="34" charset="0"/>
            <a:cs typeface="Arial" panose="020B0604020202020204" pitchFamily="34" charset="0"/>
          </a:endParaRPr>
        </a:p>
        <a:p>
          <a:pPr marL="114300" lvl="1" indent="-114300" algn="l" defTabSz="533400">
            <a:lnSpc>
              <a:spcPct val="90000"/>
            </a:lnSpc>
            <a:spcBef>
              <a:spcPct val="0"/>
            </a:spcBef>
            <a:spcAft>
              <a:spcPct val="15000"/>
            </a:spcAft>
            <a:buChar char="•"/>
          </a:pPr>
          <a:r>
            <a:rPr lang="en-US" sz="1200" kern="1200" dirty="0">
              <a:solidFill>
                <a:schemeClr val="tx1"/>
              </a:solidFill>
              <a:latin typeface="Arial" panose="020B0604020202020204" pitchFamily="34" charset="0"/>
              <a:cs typeface="Arial" panose="020B0604020202020204" pitchFamily="34" charset="0"/>
            </a:rPr>
            <a:t>LAMP-2A is a critical receptor in CMA, mediating substrate translocation into lysosomes</a:t>
          </a:r>
          <a:r>
            <a:rPr lang="en-US" sz="1400" kern="1200" dirty="0">
              <a:solidFill>
                <a:schemeClr val="tx1"/>
              </a:solidFill>
              <a:latin typeface="Arial" panose="020B0604020202020204" pitchFamily="34" charset="0"/>
              <a:cs typeface="Arial" panose="020B0604020202020204" pitchFamily="34" charset="0"/>
            </a:rPr>
            <a:t>.</a:t>
          </a:r>
          <a:endParaRPr lang="en-IN" sz="1400" kern="1200" dirty="0">
            <a:solidFill>
              <a:schemeClr val="tx1"/>
            </a:solidFill>
            <a:latin typeface="Arial" panose="020B0604020202020204" pitchFamily="34" charset="0"/>
            <a:cs typeface="Arial" panose="020B0604020202020204" pitchFamily="34" charset="0"/>
          </a:endParaRPr>
        </a:p>
      </dsp:txBody>
      <dsp:txXfrm>
        <a:off x="562208" y="3795711"/>
        <a:ext cx="2696271" cy="1654020"/>
      </dsp:txXfrm>
    </dsp:sp>
    <dsp:sp modelId="{AA5BEB77-A5B8-42C5-A60B-C293671B4F97}">
      <dsp:nvSpPr>
        <dsp:cNvPr id="0" name=""/>
        <dsp:cNvSpPr/>
      </dsp:nvSpPr>
      <dsp:spPr>
        <a:xfrm rot="73989">
          <a:off x="2931454" y="2707672"/>
          <a:ext cx="1079268" cy="259955"/>
        </a:xfrm>
        <a:prstGeom prst="rightArrow">
          <a:avLst>
            <a:gd name="adj1" fmla="val 60000"/>
            <a:gd name="adj2" fmla="val 50000"/>
          </a:avLst>
        </a:prstGeom>
        <a:solidFill>
          <a:schemeClr val="accent2">
            <a:lumMod val="40000"/>
            <a:lumOff val="60000"/>
          </a:schemeClr>
        </a:solidFill>
        <a:ln>
          <a:solidFill>
            <a:schemeClr val="tx1"/>
          </a:solidFill>
        </a:ln>
        <a:effectLst>
          <a:outerShdw blurRad="50800" dist="38100" dir="16200000" rotWithShape="0">
            <a:prstClr val="black">
              <a:alpha val="40000"/>
            </a:prstClr>
          </a:outerShdw>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a:off x="2931463" y="2758824"/>
        <a:ext cx="1001282" cy="155973"/>
      </dsp:txXfrm>
    </dsp:sp>
    <dsp:sp modelId="{A47F7B90-361C-427D-8F56-D2431CA13546}">
      <dsp:nvSpPr>
        <dsp:cNvPr id="0" name=""/>
        <dsp:cNvSpPr/>
      </dsp:nvSpPr>
      <dsp:spPr>
        <a:xfrm>
          <a:off x="4345661" y="1568225"/>
          <a:ext cx="2799189" cy="2799189"/>
        </a:xfrm>
        <a:prstGeom prst="roundRect">
          <a:avLst>
            <a:gd name="adj" fmla="val 10000"/>
          </a:avLst>
        </a:prstGeom>
        <a:solidFill>
          <a:schemeClr val="bg1"/>
        </a:solidFill>
        <a:ln w="12700" cap="flat" cmpd="sng" algn="ctr">
          <a:solidFill>
            <a:schemeClr val="tx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dsp:style>
    </dsp:sp>
    <dsp:sp modelId="{7EDCF77F-B0D9-4374-ACB7-9EF1CB5588DA}">
      <dsp:nvSpPr>
        <dsp:cNvPr id="0" name=""/>
        <dsp:cNvSpPr/>
      </dsp:nvSpPr>
      <dsp:spPr>
        <a:xfrm>
          <a:off x="4801342" y="3955696"/>
          <a:ext cx="2799189" cy="1383275"/>
        </a:xfrm>
        <a:prstGeom prst="roundRect">
          <a:avLst>
            <a:gd name="adj" fmla="val 10000"/>
          </a:avLst>
        </a:prstGeom>
        <a:solidFill>
          <a:schemeClr val="accent2">
            <a:lumMod val="40000"/>
            <a:lumOff val="60000"/>
          </a:schemeClr>
        </a:solidFill>
        <a:ln w="12700" cap="flat" cmpd="sng" algn="ctr">
          <a:solidFill>
            <a:schemeClr val="tx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Knowledge Gaps in Structure and Dynamics</a:t>
          </a:r>
          <a:endParaRPr lang="en-IN" sz="1800" kern="1200" dirty="0">
            <a:solidFill>
              <a:schemeClr val="tx1"/>
            </a:solidFill>
            <a:latin typeface="Arial" panose="020B0604020202020204" pitchFamily="34" charset="0"/>
            <a:cs typeface="Arial" panose="020B0604020202020204" pitchFamily="34" charset="0"/>
          </a:endParaRPr>
        </a:p>
        <a:p>
          <a:pPr marL="114300" lvl="1" indent="-114300" algn="l" defTabSz="533400">
            <a:lnSpc>
              <a:spcPct val="90000"/>
            </a:lnSpc>
            <a:spcBef>
              <a:spcPct val="0"/>
            </a:spcBef>
            <a:spcAft>
              <a:spcPct val="15000"/>
            </a:spcAft>
            <a:buChar char="•"/>
          </a:pPr>
          <a:r>
            <a:rPr lang="en-IN" sz="1200" kern="1200" dirty="0">
              <a:solidFill>
                <a:schemeClr val="tx1"/>
              </a:solidFill>
              <a:latin typeface="Arial" panose="020B0604020202020204" pitchFamily="34" charset="0"/>
              <a:cs typeface="Arial" panose="020B0604020202020204" pitchFamily="34" charset="0"/>
            </a:rPr>
            <a:t>Structure Unknown</a:t>
          </a:r>
        </a:p>
        <a:p>
          <a:pPr marL="114300" lvl="1" indent="-114300" algn="l" defTabSz="533400">
            <a:lnSpc>
              <a:spcPct val="90000"/>
            </a:lnSpc>
            <a:spcBef>
              <a:spcPct val="0"/>
            </a:spcBef>
            <a:spcAft>
              <a:spcPct val="15000"/>
            </a:spcAft>
            <a:buChar char="•"/>
          </a:pPr>
          <a:r>
            <a:rPr lang="en-IN" sz="1200" kern="1200" dirty="0">
              <a:solidFill>
                <a:schemeClr val="tx1"/>
              </a:solidFill>
              <a:latin typeface="Arial" panose="020B0604020202020204" pitchFamily="34" charset="0"/>
              <a:cs typeface="Arial" panose="020B0604020202020204" pitchFamily="34" charset="0"/>
            </a:rPr>
            <a:t>Dynamics Unexplored</a:t>
          </a:r>
        </a:p>
      </dsp:txBody>
      <dsp:txXfrm>
        <a:off x="4841857" y="3996211"/>
        <a:ext cx="2718159" cy="1302245"/>
      </dsp:txXfrm>
    </dsp:sp>
    <dsp:sp modelId="{5FB671B0-3D97-4BFF-A617-11EC5EB15DA8}">
      <dsp:nvSpPr>
        <dsp:cNvPr id="0" name=""/>
        <dsp:cNvSpPr/>
      </dsp:nvSpPr>
      <dsp:spPr>
        <a:xfrm rot="21600000">
          <a:off x="7372746" y="2672511"/>
          <a:ext cx="1117932" cy="302787"/>
        </a:xfrm>
        <a:prstGeom prst="rightArrow">
          <a:avLst>
            <a:gd name="adj1" fmla="val 60000"/>
            <a:gd name="adj2" fmla="val 50000"/>
          </a:avLst>
        </a:prstGeom>
        <a:solidFill>
          <a:schemeClr val="accent2">
            <a:lumMod val="40000"/>
            <a:lumOff val="60000"/>
          </a:schemeClr>
        </a:solidFill>
        <a:ln>
          <a:solidFill>
            <a:schemeClr val="tx1"/>
          </a:solidFill>
        </a:ln>
        <a:effectLst>
          <a:outerShdw blurRad="50800" dist="38100" dir="16200000" rotWithShape="0">
            <a:prstClr val="black">
              <a:alpha val="40000"/>
            </a:prstClr>
          </a:outerShdw>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rot="-21600000">
        <a:off x="7372746" y="2733068"/>
        <a:ext cx="1027096" cy="181673"/>
      </dsp:txXfrm>
    </dsp:sp>
    <dsp:sp modelId="{1B727EEC-D9E6-4D19-80C1-41D8F3FAA5E6}">
      <dsp:nvSpPr>
        <dsp:cNvPr id="0" name=""/>
        <dsp:cNvSpPr/>
      </dsp:nvSpPr>
      <dsp:spPr>
        <a:xfrm>
          <a:off x="8685380" y="1497847"/>
          <a:ext cx="2799189" cy="2799189"/>
        </a:xfrm>
        <a:prstGeom prst="roundRect">
          <a:avLst>
            <a:gd name="adj" fmla="val 10000"/>
          </a:avLst>
        </a:prstGeom>
        <a:solidFill>
          <a:schemeClr val="accent2">
            <a:lumMod val="20000"/>
            <a:lumOff val="80000"/>
            <a:alpha val="4000"/>
          </a:schemeClr>
        </a:solidFill>
        <a:ln w="12700" cap="flat" cmpd="sng" algn="ctr">
          <a:solidFill>
            <a:schemeClr val="tx1">
              <a:alpha val="73000"/>
            </a:schemeClr>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dsp:style>
    </dsp:sp>
    <dsp:sp modelId="{A5BC6117-2AD8-4D38-92C4-D38F0A018234}">
      <dsp:nvSpPr>
        <dsp:cNvPr id="0" name=""/>
        <dsp:cNvSpPr/>
      </dsp:nvSpPr>
      <dsp:spPr>
        <a:xfrm>
          <a:off x="9141062" y="3744560"/>
          <a:ext cx="2799189" cy="1664789"/>
        </a:xfrm>
        <a:prstGeom prst="roundRect">
          <a:avLst>
            <a:gd name="adj" fmla="val 10000"/>
          </a:avLst>
        </a:prstGeom>
        <a:solidFill>
          <a:schemeClr val="accent2">
            <a:lumMod val="40000"/>
            <a:lumOff val="60000"/>
          </a:schemeClr>
        </a:solidFill>
        <a:ln w="12700" cap="flat" cmpd="sng" algn="ctr">
          <a:solidFill>
            <a:schemeClr val="tx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Arial" panose="020B0604020202020204" pitchFamily="34" charset="0"/>
              <a:cs typeface="Arial" panose="020B0604020202020204" pitchFamily="34" charset="0"/>
            </a:rPr>
            <a:t>Role of glycosylation</a:t>
          </a:r>
        </a:p>
        <a:p>
          <a:pPr marL="114300" lvl="1" indent="-114300" algn="l" defTabSz="533400">
            <a:lnSpc>
              <a:spcPct val="90000"/>
            </a:lnSpc>
            <a:spcBef>
              <a:spcPct val="0"/>
            </a:spcBef>
            <a:spcAft>
              <a:spcPct val="15000"/>
            </a:spcAft>
            <a:buChar char="•"/>
          </a:pPr>
          <a:r>
            <a:rPr lang="en-US" sz="1200" kern="1200" dirty="0">
              <a:solidFill>
                <a:schemeClr val="tx1"/>
              </a:solidFill>
              <a:latin typeface="Arial" panose="020B0604020202020204" pitchFamily="34" charset="0"/>
              <a:cs typeface="Arial" panose="020B0604020202020204" pitchFamily="34" charset="0"/>
            </a:rPr>
            <a:t>Glycosylation likely stabilizes LAMP-2A and affects its interactions and function</a:t>
          </a:r>
          <a:endParaRPr lang="en-IN" sz="1200" kern="1200" dirty="0">
            <a:solidFill>
              <a:schemeClr val="tx1"/>
            </a:solidFill>
            <a:latin typeface="Arial" panose="020B0604020202020204" pitchFamily="34" charset="0"/>
            <a:cs typeface="Arial" panose="020B0604020202020204" pitchFamily="34" charset="0"/>
          </a:endParaRPr>
        </a:p>
        <a:p>
          <a:pPr marL="114300" lvl="1" indent="-114300" algn="l" defTabSz="533400">
            <a:lnSpc>
              <a:spcPct val="90000"/>
            </a:lnSpc>
            <a:spcBef>
              <a:spcPct val="0"/>
            </a:spcBef>
            <a:spcAft>
              <a:spcPct val="15000"/>
            </a:spcAft>
            <a:buChar char="•"/>
          </a:pPr>
          <a:r>
            <a:rPr lang="en-US" sz="1200" kern="1200" dirty="0">
              <a:solidFill>
                <a:schemeClr val="tx1"/>
              </a:solidFill>
              <a:latin typeface="Arial" panose="020B0604020202020204" pitchFamily="34" charset="0"/>
              <a:cs typeface="Arial" panose="020B0604020202020204" pitchFamily="34" charset="0"/>
            </a:rPr>
            <a:t>The exact mechanism and its impact on CMA efficiency remain poorly understood</a:t>
          </a:r>
          <a:endParaRPr lang="en-IN" sz="1200" kern="1200" dirty="0">
            <a:solidFill>
              <a:schemeClr val="tx1"/>
            </a:solidFill>
            <a:latin typeface="Arial" panose="020B0604020202020204" pitchFamily="34" charset="0"/>
            <a:cs typeface="Arial" panose="020B0604020202020204" pitchFamily="34" charset="0"/>
          </a:endParaRPr>
        </a:p>
      </dsp:txBody>
      <dsp:txXfrm>
        <a:off x="9189822" y="3793320"/>
        <a:ext cx="2701669" cy="15672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5C78F2-3802-46F4-82D7-CB62C69B3C13}">
      <dsp:nvSpPr>
        <dsp:cNvPr id="0" name=""/>
        <dsp:cNvSpPr/>
      </dsp:nvSpPr>
      <dsp:spPr>
        <a:xfrm>
          <a:off x="0" y="4227317"/>
          <a:ext cx="10228826" cy="0"/>
        </a:xfrm>
        <a:prstGeom prst="line">
          <a:avLst/>
        </a:pr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9EE4B0-E18C-4D06-868F-C1C7AF1B2446}">
      <dsp:nvSpPr>
        <dsp:cNvPr id="0" name=""/>
        <dsp:cNvSpPr/>
      </dsp:nvSpPr>
      <dsp:spPr>
        <a:xfrm>
          <a:off x="0" y="2411617"/>
          <a:ext cx="10228826" cy="0"/>
        </a:xfrm>
        <a:prstGeom prst="line">
          <a:avLst/>
        </a:pr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1456B7-3DFF-41E6-8556-35D01A081526}">
      <dsp:nvSpPr>
        <dsp:cNvPr id="0" name=""/>
        <dsp:cNvSpPr/>
      </dsp:nvSpPr>
      <dsp:spPr>
        <a:xfrm>
          <a:off x="0" y="645078"/>
          <a:ext cx="10228826" cy="0"/>
        </a:xfrm>
        <a:prstGeom prst="line">
          <a:avLst/>
        </a:pr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0D74C93-119C-487C-BF81-3670CA563CA6}">
      <dsp:nvSpPr>
        <dsp:cNvPr id="0" name=""/>
        <dsp:cNvSpPr/>
      </dsp:nvSpPr>
      <dsp:spPr>
        <a:xfrm>
          <a:off x="2659494" y="664"/>
          <a:ext cx="7569331" cy="595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90000"/>
            </a:lnSpc>
            <a:spcBef>
              <a:spcPct val="0"/>
            </a:spcBef>
            <a:spcAft>
              <a:spcPct val="35000"/>
            </a:spcAft>
            <a:buClrTx/>
            <a:buSzTx/>
            <a:buNone/>
          </a:pPr>
          <a:r>
            <a:rPr kumimoji="0" lang="en-US" altLang="en-US" sz="2000" b="1" i="0" u="none" strike="noStrike" kern="1200" cap="none" normalizeH="0" baseline="0" dirty="0">
              <a:ln/>
              <a:effectLst/>
              <a:latin typeface="Arial" panose="020B0604020202020204" pitchFamily="34" charset="0"/>
            </a:rPr>
            <a:t>Structure </a:t>
          </a:r>
          <a:r>
            <a:rPr lang="en-US" altLang="en-US" sz="2000" b="1" kern="1200" dirty="0">
              <a:latin typeface="Arial" panose="020B0604020202020204" pitchFamily="34" charset="0"/>
            </a:rPr>
            <a:t>m</a:t>
          </a:r>
          <a:r>
            <a:rPr kumimoji="0" lang="en-US" altLang="en-US" sz="2000" b="1" i="0" u="none" strike="noStrike" kern="1200" cap="none" normalizeH="0" baseline="0" dirty="0">
              <a:ln/>
              <a:effectLst/>
              <a:latin typeface="Arial" panose="020B0604020202020204" pitchFamily="34" charset="0"/>
            </a:rPr>
            <a:t>odeling of glycosylated LAMP2A in realistic lysosomal membrane environment</a:t>
          </a:r>
          <a:endParaRPr lang="en-IN" sz="2000" kern="1200" dirty="0"/>
        </a:p>
      </dsp:txBody>
      <dsp:txXfrm>
        <a:off x="2659494" y="664"/>
        <a:ext cx="7569331" cy="595253"/>
      </dsp:txXfrm>
    </dsp:sp>
    <dsp:sp modelId="{4F51B1D3-1BDA-4392-93A8-3D5640CFD718}">
      <dsp:nvSpPr>
        <dsp:cNvPr id="0" name=""/>
        <dsp:cNvSpPr/>
      </dsp:nvSpPr>
      <dsp:spPr>
        <a:xfrm>
          <a:off x="0" y="664"/>
          <a:ext cx="2659494" cy="595253"/>
        </a:xfrm>
        <a:prstGeom prst="round2SameRect">
          <a:avLst>
            <a:gd name="adj1" fmla="val 16670"/>
            <a:gd name="adj2" fmla="val 0"/>
          </a:avLst>
        </a:prstGeom>
        <a:solidFill>
          <a:schemeClr val="accent1">
            <a:shade val="80000"/>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59055" rIns="59055" bIns="59055" numCol="1" spcCol="1270" anchor="ctr" anchorCtr="0">
          <a:noAutofit/>
        </a:bodyPr>
        <a:lstStyle/>
        <a:p>
          <a:pPr marL="0" lvl="0" indent="0" algn="ctr" defTabSz="1377950">
            <a:lnSpc>
              <a:spcPct val="90000"/>
            </a:lnSpc>
            <a:spcBef>
              <a:spcPct val="0"/>
            </a:spcBef>
            <a:spcAft>
              <a:spcPct val="35000"/>
            </a:spcAft>
            <a:buNone/>
          </a:pPr>
          <a:r>
            <a:rPr lang="en-IN" sz="3100" kern="1200" dirty="0"/>
            <a:t>Objective 1</a:t>
          </a:r>
        </a:p>
      </dsp:txBody>
      <dsp:txXfrm>
        <a:off x="29063" y="29727"/>
        <a:ext cx="2601368" cy="566190"/>
      </dsp:txXfrm>
    </dsp:sp>
    <dsp:sp modelId="{82C9190B-EE0F-40E3-85A1-9B23ADDEB332}">
      <dsp:nvSpPr>
        <dsp:cNvPr id="0" name=""/>
        <dsp:cNvSpPr/>
      </dsp:nvSpPr>
      <dsp:spPr>
        <a:xfrm>
          <a:off x="0" y="674974"/>
          <a:ext cx="10228826" cy="1190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ClrTx/>
            <a:buSzTx/>
            <a:buChar char="•"/>
          </a:pPr>
          <a:endParaRPr lang="en-IN" sz="1800" kern="1200" dirty="0"/>
        </a:p>
        <a:p>
          <a:pPr marL="228600" lvl="1" indent="-228600" algn="l" defTabSz="889000">
            <a:lnSpc>
              <a:spcPct val="90000"/>
            </a:lnSpc>
            <a:spcBef>
              <a:spcPct val="0"/>
            </a:spcBef>
            <a:spcAft>
              <a:spcPct val="15000"/>
            </a:spcAft>
            <a:buClrTx/>
            <a:buSzTx/>
            <a:buChar char="•"/>
          </a:pPr>
          <a:r>
            <a:rPr kumimoji="0" lang="en-US" altLang="en-US" sz="2000" b="0" i="0" u="none" strike="noStrike" kern="1200" cap="none" normalizeH="0" baseline="0" dirty="0">
              <a:ln/>
              <a:effectLst/>
              <a:latin typeface="Arial" panose="020B0604020202020204" pitchFamily="34" charset="0"/>
            </a:rPr>
            <a:t>Accurately model full length LAMP2A, including its glycosylated forms.</a:t>
          </a:r>
          <a:endParaRPr lang="en-IN" sz="2000" kern="1200" dirty="0"/>
        </a:p>
      </dsp:txBody>
      <dsp:txXfrm>
        <a:off x="0" y="674974"/>
        <a:ext cx="10228826" cy="1190684"/>
      </dsp:txXfrm>
    </dsp:sp>
    <dsp:sp modelId="{2C491417-7732-45AD-8C68-65499A32CDCC}">
      <dsp:nvSpPr>
        <dsp:cNvPr id="0" name=""/>
        <dsp:cNvSpPr/>
      </dsp:nvSpPr>
      <dsp:spPr>
        <a:xfrm>
          <a:off x="2659494" y="1816364"/>
          <a:ext cx="7569331" cy="595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Dynamics Analysis:</a:t>
          </a:r>
          <a:endParaRPr lang="en-IN" sz="2000" kern="1200" dirty="0"/>
        </a:p>
      </dsp:txBody>
      <dsp:txXfrm>
        <a:off x="2659494" y="1816364"/>
        <a:ext cx="7569331" cy="595253"/>
      </dsp:txXfrm>
    </dsp:sp>
    <dsp:sp modelId="{46E11293-40A9-4675-AC09-4552E79F37CB}">
      <dsp:nvSpPr>
        <dsp:cNvPr id="0" name=""/>
        <dsp:cNvSpPr/>
      </dsp:nvSpPr>
      <dsp:spPr>
        <a:xfrm>
          <a:off x="0" y="1820995"/>
          <a:ext cx="2659494" cy="595253"/>
        </a:xfrm>
        <a:prstGeom prst="round2SameRect">
          <a:avLst>
            <a:gd name="adj1" fmla="val 16670"/>
            <a:gd name="adj2" fmla="val 0"/>
          </a:avLst>
        </a:prstGeom>
        <a:solidFill>
          <a:schemeClr val="accent1">
            <a:shade val="80000"/>
            <a:hueOff val="174641"/>
            <a:satOff val="-3128"/>
            <a:lumOff val="13293"/>
            <a:alphaOff val="0"/>
          </a:schemeClr>
        </a:solidFill>
        <a:ln w="12700" cap="flat" cmpd="sng" algn="ctr">
          <a:solidFill>
            <a:schemeClr val="accent1">
              <a:shade val="80000"/>
              <a:hueOff val="174641"/>
              <a:satOff val="-3128"/>
              <a:lumOff val="132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59055" rIns="59055" bIns="59055" numCol="1" spcCol="1270" anchor="ctr" anchorCtr="0">
          <a:noAutofit/>
        </a:bodyPr>
        <a:lstStyle/>
        <a:p>
          <a:pPr marL="0" lvl="0" indent="0" algn="ctr" defTabSz="1377950">
            <a:lnSpc>
              <a:spcPct val="90000"/>
            </a:lnSpc>
            <a:spcBef>
              <a:spcPct val="0"/>
            </a:spcBef>
            <a:spcAft>
              <a:spcPct val="35000"/>
            </a:spcAft>
            <a:buNone/>
          </a:pPr>
          <a:r>
            <a:rPr lang="en-IN" sz="3100" kern="1200" dirty="0"/>
            <a:t>Objective 2</a:t>
          </a:r>
        </a:p>
      </dsp:txBody>
      <dsp:txXfrm>
        <a:off x="29063" y="1850058"/>
        <a:ext cx="2601368" cy="566190"/>
      </dsp:txXfrm>
    </dsp:sp>
    <dsp:sp modelId="{7C2B0A20-E6BE-4F12-973F-B39A6C84FFF0}">
      <dsp:nvSpPr>
        <dsp:cNvPr id="0" name=""/>
        <dsp:cNvSpPr/>
      </dsp:nvSpPr>
      <dsp:spPr>
        <a:xfrm>
          <a:off x="0" y="2411617"/>
          <a:ext cx="10228826" cy="1190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Char char="•"/>
          </a:pPr>
          <a:endParaRPr lang="en-IN" sz="1800" kern="1200" dirty="0"/>
        </a:p>
        <a:p>
          <a:pPr marL="228600" lvl="1" indent="-228600" algn="l" defTabSz="889000">
            <a:lnSpc>
              <a:spcPct val="90000"/>
            </a:lnSpc>
            <a:spcBef>
              <a:spcPct val="0"/>
            </a:spcBef>
            <a:spcAft>
              <a:spcPct val="15000"/>
            </a:spcAft>
            <a:buChar char="•"/>
          </a:pPr>
          <a:r>
            <a:rPr lang="en-US" sz="2000" kern="1200" dirty="0">
              <a:latin typeface="Arial" panose="020B0604020202020204" pitchFamily="34" charset="0"/>
              <a:cs typeface="Arial" panose="020B0604020202020204" pitchFamily="34" charset="0"/>
            </a:rPr>
            <a:t>Understand the conformational changes of LAMP 2A</a:t>
          </a:r>
          <a:endParaRPr lang="en-IN" sz="2000" kern="1200" dirty="0"/>
        </a:p>
      </dsp:txBody>
      <dsp:txXfrm>
        <a:off x="0" y="2411617"/>
        <a:ext cx="10228826" cy="1190684"/>
      </dsp:txXfrm>
    </dsp:sp>
    <dsp:sp modelId="{10BFCBE3-78BD-4ADD-B12B-DA67AEFF0B3C}">
      <dsp:nvSpPr>
        <dsp:cNvPr id="0" name=""/>
        <dsp:cNvSpPr/>
      </dsp:nvSpPr>
      <dsp:spPr>
        <a:xfrm>
          <a:off x="2659494" y="3632064"/>
          <a:ext cx="7569331" cy="595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Effect of Glycosylation:</a:t>
          </a:r>
          <a:endParaRPr lang="en-IN" sz="2000" kern="1200" dirty="0"/>
        </a:p>
      </dsp:txBody>
      <dsp:txXfrm>
        <a:off x="2659494" y="3632064"/>
        <a:ext cx="7569331" cy="595253"/>
      </dsp:txXfrm>
    </dsp:sp>
    <dsp:sp modelId="{375F6F3F-C99A-4266-891E-7EB606E5F7E2}">
      <dsp:nvSpPr>
        <dsp:cNvPr id="0" name=""/>
        <dsp:cNvSpPr/>
      </dsp:nvSpPr>
      <dsp:spPr>
        <a:xfrm>
          <a:off x="0" y="3632064"/>
          <a:ext cx="2659494" cy="595253"/>
        </a:xfrm>
        <a:prstGeom prst="round2SameRect">
          <a:avLst>
            <a:gd name="adj1" fmla="val 16670"/>
            <a:gd name="adj2" fmla="val 0"/>
          </a:avLst>
        </a:prstGeom>
        <a:solidFill>
          <a:schemeClr val="accent1">
            <a:shade val="80000"/>
            <a:hueOff val="349283"/>
            <a:satOff val="-6256"/>
            <a:lumOff val="26585"/>
            <a:alphaOff val="0"/>
          </a:schemeClr>
        </a:solidFill>
        <a:ln w="12700" cap="flat" cmpd="sng" algn="ctr">
          <a:solidFill>
            <a:schemeClr val="accent1">
              <a:shade val="80000"/>
              <a:hueOff val="349283"/>
              <a:satOff val="-6256"/>
              <a:lumOff val="265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59055" rIns="59055" bIns="59055" numCol="1" spcCol="1270" anchor="ctr" anchorCtr="0">
          <a:noAutofit/>
        </a:bodyPr>
        <a:lstStyle/>
        <a:p>
          <a:pPr marL="0" lvl="0" indent="0" algn="ctr" defTabSz="1377950">
            <a:lnSpc>
              <a:spcPct val="90000"/>
            </a:lnSpc>
            <a:spcBef>
              <a:spcPct val="0"/>
            </a:spcBef>
            <a:spcAft>
              <a:spcPct val="35000"/>
            </a:spcAft>
            <a:buNone/>
          </a:pPr>
          <a:r>
            <a:rPr lang="en-IN" sz="3100" kern="1200" dirty="0"/>
            <a:t>Objective 3</a:t>
          </a:r>
        </a:p>
      </dsp:txBody>
      <dsp:txXfrm>
        <a:off x="29063" y="3661127"/>
        <a:ext cx="2601368" cy="566190"/>
      </dsp:txXfrm>
    </dsp:sp>
    <dsp:sp modelId="{19B37B9F-A4E9-4BAD-9697-909A644062D1}">
      <dsp:nvSpPr>
        <dsp:cNvPr id="0" name=""/>
        <dsp:cNvSpPr/>
      </dsp:nvSpPr>
      <dsp:spPr>
        <a:xfrm>
          <a:off x="0" y="4227317"/>
          <a:ext cx="10228826" cy="1190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Char char="•"/>
          </a:pPr>
          <a:endParaRPr lang="en-IN" sz="1800" kern="1200" dirty="0"/>
        </a:p>
        <a:p>
          <a:pPr marL="228600" lvl="1" indent="-228600" algn="l" defTabSz="889000">
            <a:lnSpc>
              <a:spcPct val="90000"/>
            </a:lnSpc>
            <a:spcBef>
              <a:spcPct val="0"/>
            </a:spcBef>
            <a:spcAft>
              <a:spcPct val="15000"/>
            </a:spcAft>
            <a:buChar char="•"/>
          </a:pPr>
          <a:r>
            <a:rPr lang="en-US" sz="2000" kern="1200" dirty="0">
              <a:latin typeface="Arial" panose="020B0604020202020204" pitchFamily="34" charset="0"/>
              <a:cs typeface="Arial" panose="020B0604020202020204" pitchFamily="34" charset="0"/>
            </a:rPr>
            <a:t>Investigate how glycosylation affects structural stability, interaction, and function.</a:t>
          </a:r>
          <a:endParaRPr lang="en-IN" sz="2000" kern="1200" dirty="0"/>
        </a:p>
      </dsp:txBody>
      <dsp:txXfrm>
        <a:off x="0" y="4227317"/>
        <a:ext cx="10228826" cy="119068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193282-66F0-4092-A81F-5C172D5FDB14}">
      <dsp:nvSpPr>
        <dsp:cNvPr id="0" name=""/>
        <dsp:cNvSpPr/>
      </dsp:nvSpPr>
      <dsp:spPr>
        <a:xfrm>
          <a:off x="2403485" y="1194569"/>
          <a:ext cx="2769112" cy="2769112"/>
        </a:xfrm>
        <a:prstGeom prst="ellipse">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IN" sz="4400" kern="1200" dirty="0"/>
            <a:t>Analysis</a:t>
          </a:r>
        </a:p>
      </dsp:txBody>
      <dsp:txXfrm>
        <a:off x="2809012" y="1600096"/>
        <a:ext cx="1958058" cy="1958058"/>
      </dsp:txXfrm>
    </dsp:sp>
    <dsp:sp modelId="{8200A0A0-1BD4-4C89-B721-E9CD066458E3}">
      <dsp:nvSpPr>
        <dsp:cNvPr id="0" name=""/>
        <dsp:cNvSpPr/>
      </dsp:nvSpPr>
      <dsp:spPr>
        <a:xfrm>
          <a:off x="3095763" y="85433"/>
          <a:ext cx="1384556" cy="1384556"/>
        </a:xfrm>
        <a:prstGeom prst="ellipse">
          <a:avLst/>
        </a:prstGeom>
        <a:gradFill rotWithShape="0">
          <a:gsLst>
            <a:gs pos="0">
              <a:schemeClr val="accent3">
                <a:alpha val="50000"/>
                <a:hueOff val="542120"/>
                <a:satOff val="20000"/>
                <a:lumOff val="-2941"/>
                <a:alphaOff val="0"/>
                <a:satMod val="103000"/>
                <a:lumMod val="102000"/>
                <a:tint val="94000"/>
              </a:schemeClr>
            </a:gs>
            <a:gs pos="50000">
              <a:schemeClr val="accent3">
                <a:alpha val="50000"/>
                <a:hueOff val="542120"/>
                <a:satOff val="20000"/>
                <a:lumOff val="-2941"/>
                <a:alphaOff val="0"/>
                <a:satMod val="110000"/>
                <a:lumMod val="100000"/>
                <a:shade val="100000"/>
              </a:schemeClr>
            </a:gs>
            <a:gs pos="100000">
              <a:schemeClr val="accent3">
                <a:alpha val="50000"/>
                <a:hueOff val="542120"/>
                <a:satOff val="20000"/>
                <a:lumOff val="-294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Arial" panose="020B0604020202020204" pitchFamily="34" charset="0"/>
              <a:cs typeface="Arial" panose="020B0604020202020204" pitchFamily="34" charset="0"/>
            </a:rPr>
            <a:t>RMSD</a:t>
          </a:r>
        </a:p>
      </dsp:txBody>
      <dsp:txXfrm>
        <a:off x="3298527" y="288197"/>
        <a:ext cx="979028" cy="979028"/>
      </dsp:txXfrm>
    </dsp:sp>
    <dsp:sp modelId="{EFBFFCDC-9C50-4ED3-96A2-F5AAF4107AD7}">
      <dsp:nvSpPr>
        <dsp:cNvPr id="0" name=""/>
        <dsp:cNvSpPr/>
      </dsp:nvSpPr>
      <dsp:spPr>
        <a:xfrm>
          <a:off x="4809010" y="1330180"/>
          <a:ext cx="1384556" cy="1384556"/>
        </a:xfrm>
        <a:prstGeom prst="ellipse">
          <a:avLst/>
        </a:prstGeom>
        <a:gradFill rotWithShape="0">
          <a:gsLst>
            <a:gs pos="0">
              <a:schemeClr val="accent3">
                <a:alpha val="50000"/>
                <a:hueOff val="1084240"/>
                <a:satOff val="40000"/>
                <a:lumOff val="-5882"/>
                <a:alphaOff val="0"/>
                <a:satMod val="103000"/>
                <a:lumMod val="102000"/>
                <a:tint val="94000"/>
              </a:schemeClr>
            </a:gs>
            <a:gs pos="50000">
              <a:schemeClr val="accent3">
                <a:alpha val="50000"/>
                <a:hueOff val="1084240"/>
                <a:satOff val="40000"/>
                <a:lumOff val="-5882"/>
                <a:alphaOff val="0"/>
                <a:satMod val="110000"/>
                <a:lumMod val="100000"/>
                <a:shade val="100000"/>
              </a:schemeClr>
            </a:gs>
            <a:gs pos="100000">
              <a:schemeClr val="accent3">
                <a:alpha val="50000"/>
                <a:hueOff val="1084240"/>
                <a:satOff val="40000"/>
                <a:lumOff val="-5882"/>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Arial" panose="020B0604020202020204" pitchFamily="34" charset="0"/>
              <a:cs typeface="Arial" panose="020B0604020202020204" pitchFamily="34" charset="0"/>
            </a:rPr>
            <a:t>RMSF</a:t>
          </a:r>
        </a:p>
      </dsp:txBody>
      <dsp:txXfrm>
        <a:off x="5011774" y="1532944"/>
        <a:ext cx="979028" cy="979028"/>
      </dsp:txXfrm>
    </dsp:sp>
    <dsp:sp modelId="{08AB8F3D-8696-44C4-8CEC-73C0581E9018}">
      <dsp:nvSpPr>
        <dsp:cNvPr id="0" name=""/>
        <dsp:cNvSpPr/>
      </dsp:nvSpPr>
      <dsp:spPr>
        <a:xfrm>
          <a:off x="4154608" y="3344222"/>
          <a:ext cx="1384556" cy="1384556"/>
        </a:xfrm>
        <a:prstGeom prst="ellipse">
          <a:avLst/>
        </a:prstGeom>
        <a:gradFill rotWithShape="0">
          <a:gsLst>
            <a:gs pos="0">
              <a:schemeClr val="accent3">
                <a:alpha val="50000"/>
                <a:hueOff val="1626359"/>
                <a:satOff val="60000"/>
                <a:lumOff val="-8824"/>
                <a:alphaOff val="0"/>
                <a:satMod val="103000"/>
                <a:lumMod val="102000"/>
                <a:tint val="94000"/>
              </a:schemeClr>
            </a:gs>
            <a:gs pos="50000">
              <a:schemeClr val="accent3">
                <a:alpha val="50000"/>
                <a:hueOff val="1626359"/>
                <a:satOff val="60000"/>
                <a:lumOff val="-8824"/>
                <a:alphaOff val="0"/>
                <a:satMod val="110000"/>
                <a:lumMod val="100000"/>
                <a:shade val="100000"/>
              </a:schemeClr>
            </a:gs>
            <a:gs pos="100000">
              <a:schemeClr val="accent3">
                <a:alpha val="50000"/>
                <a:hueOff val="1626359"/>
                <a:satOff val="60000"/>
                <a:lumOff val="-8824"/>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Arial" panose="020B0604020202020204" pitchFamily="34" charset="0"/>
              <a:cs typeface="Arial" panose="020B0604020202020204" pitchFamily="34" charset="0"/>
            </a:rPr>
            <a:t>Radius of Gyration</a:t>
          </a:r>
        </a:p>
      </dsp:txBody>
      <dsp:txXfrm>
        <a:off x="4357372" y="3546986"/>
        <a:ext cx="979028" cy="979028"/>
      </dsp:txXfrm>
    </dsp:sp>
    <dsp:sp modelId="{7C92AEEB-7618-4717-84C5-3C18DA663656}">
      <dsp:nvSpPr>
        <dsp:cNvPr id="0" name=""/>
        <dsp:cNvSpPr/>
      </dsp:nvSpPr>
      <dsp:spPr>
        <a:xfrm>
          <a:off x="2036918" y="3344222"/>
          <a:ext cx="1384556" cy="1384556"/>
        </a:xfrm>
        <a:prstGeom prst="ellipse">
          <a:avLst/>
        </a:prstGeom>
        <a:gradFill rotWithShape="0">
          <a:gsLst>
            <a:gs pos="0">
              <a:schemeClr val="accent3">
                <a:alpha val="50000"/>
                <a:hueOff val="2168479"/>
                <a:satOff val="80000"/>
                <a:lumOff val="-11765"/>
                <a:alphaOff val="0"/>
                <a:satMod val="103000"/>
                <a:lumMod val="102000"/>
                <a:tint val="94000"/>
              </a:schemeClr>
            </a:gs>
            <a:gs pos="50000">
              <a:schemeClr val="accent3">
                <a:alpha val="50000"/>
                <a:hueOff val="2168479"/>
                <a:satOff val="80000"/>
                <a:lumOff val="-11765"/>
                <a:alphaOff val="0"/>
                <a:satMod val="110000"/>
                <a:lumMod val="100000"/>
                <a:shade val="100000"/>
              </a:schemeClr>
            </a:gs>
            <a:gs pos="100000">
              <a:schemeClr val="accent3">
                <a:alpha val="50000"/>
                <a:hueOff val="2168479"/>
                <a:satOff val="80000"/>
                <a:lumOff val="-1176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Arial" panose="020B0604020202020204" pitchFamily="34" charset="0"/>
              <a:cs typeface="Arial" panose="020B0604020202020204" pitchFamily="34" charset="0"/>
            </a:rPr>
            <a:t>Protein-Protein contacts</a:t>
          </a:r>
        </a:p>
      </dsp:txBody>
      <dsp:txXfrm>
        <a:off x="2239682" y="3546986"/>
        <a:ext cx="979028" cy="979028"/>
      </dsp:txXfrm>
    </dsp:sp>
    <dsp:sp modelId="{55B55541-552D-47A4-94A6-4671BABFC081}">
      <dsp:nvSpPr>
        <dsp:cNvPr id="0" name=""/>
        <dsp:cNvSpPr/>
      </dsp:nvSpPr>
      <dsp:spPr>
        <a:xfrm>
          <a:off x="1382516" y="1330180"/>
          <a:ext cx="1384556" cy="1384556"/>
        </a:xfrm>
        <a:prstGeom prst="ellipse">
          <a:avLst/>
        </a:prstGeom>
        <a:gradFill rotWithShape="0">
          <a:gsLst>
            <a:gs pos="0">
              <a:schemeClr val="accent3">
                <a:alpha val="50000"/>
                <a:hueOff val="2710599"/>
                <a:satOff val="100000"/>
                <a:lumOff val="-14706"/>
                <a:alphaOff val="0"/>
                <a:satMod val="103000"/>
                <a:lumMod val="102000"/>
                <a:tint val="94000"/>
              </a:schemeClr>
            </a:gs>
            <a:gs pos="50000">
              <a:schemeClr val="accent3">
                <a:alpha val="50000"/>
                <a:hueOff val="2710599"/>
                <a:satOff val="100000"/>
                <a:lumOff val="-14706"/>
                <a:alphaOff val="0"/>
                <a:satMod val="110000"/>
                <a:lumMod val="100000"/>
                <a:shade val="100000"/>
              </a:schemeClr>
            </a:gs>
            <a:gs pos="100000">
              <a:schemeClr val="accent3">
                <a:alpha val="50000"/>
                <a:hueOff val="2710599"/>
                <a:satOff val="100000"/>
                <a:lumOff val="-14706"/>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Arial" panose="020B0604020202020204" pitchFamily="34" charset="0"/>
              <a:cs typeface="Arial" panose="020B0604020202020204" pitchFamily="34" charset="0"/>
            </a:rPr>
            <a:t>Membrane density</a:t>
          </a:r>
        </a:p>
      </dsp:txBody>
      <dsp:txXfrm>
        <a:off x="1585280" y="1532944"/>
        <a:ext cx="979028" cy="979028"/>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49"/>
    </inkml:context>
    <inkml:brush xml:id="br0">
      <inkml:brushProperty name="width" value="0.05" units="cm"/>
      <inkml:brushProperty name="height" value="0.05" units="cm"/>
      <inkml:brushProperty name="color" value="#00A0D7"/>
    </inkml:brush>
  </inkml:definitions>
  <inkml:trace contextRef="#ctx0" brushRef="#br0">1 0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8"/>
    </inkml:context>
    <inkml:brush xml:id="br0">
      <inkml:brushProperty name="width" value="0.05" units="cm"/>
      <inkml:brushProperty name="height" value="0.05" units="cm"/>
      <inkml:brushProperty name="color" value="#00A0D7"/>
    </inkml:brush>
  </inkml:definitions>
  <inkml:trace contextRef="#ctx0" brushRef="#br0">1 0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9"/>
    </inkml:context>
    <inkml:brush xml:id="br0">
      <inkml:brushProperty name="width" value="0.05" units="cm"/>
      <inkml:brushProperty name="height" value="0.05" units="cm"/>
      <inkml:brushProperty name="color" value="#00A0D7"/>
    </inkml:brush>
  </inkml:definitions>
  <inkml:trace contextRef="#ctx0" brushRef="#br0">0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60"/>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61"/>
    </inkml:context>
    <inkml:brush xml:id="br0">
      <inkml:brushProperty name="width" value="0.05" units="cm"/>
      <inkml:brushProperty name="height" value="0.05" units="cm"/>
      <inkml:brushProperty name="color" value="#00A0D7"/>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0"/>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1"/>
    </inkml:context>
    <inkml:brush xml:id="br0">
      <inkml:brushProperty name="width" value="0.05" units="cm"/>
      <inkml:brushProperty name="height" value="0.05" units="cm"/>
      <inkml:brushProperty name="color" value="#00A0D7"/>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2"/>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3"/>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4"/>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5"/>
    </inkml:context>
    <inkml:brush xml:id="br0">
      <inkml:brushProperty name="width" value="0.05" units="cm"/>
      <inkml:brushProperty name="height" value="0.05" units="cm"/>
      <inkml:brushProperty name="color" value="#00A0D7"/>
    </inkml:brush>
  </inkml:definitions>
  <inkml:trace contextRef="#ctx0" brushRef="#br0">1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6"/>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19:08:50.957"/>
    </inkml:context>
    <inkml:brush xml:id="br0">
      <inkml:brushProperty name="width" value="0.05" units="cm"/>
      <inkml:brushProperty name="height" value="0.05" units="cm"/>
      <inkml:brushProperty name="color" value="#00A0D7"/>
    </inkml:brush>
  </inkml:definitions>
  <inkml:trace contextRef="#ctx0" brushRef="#br0">0 0 24575,'0'0'-8191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6.png>
</file>

<file path=ppt/media/image7.png>
</file>

<file path=ppt/media/image8.sv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84208-F924-4043-B2D8-1ECC5CEB97E3}" type="datetimeFigureOut">
              <a:rPr lang="en-US" smtClean="0"/>
              <a:t>12/11/2024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E0CADF-DE0D-42F2-9A0B-F7078AC01433}" type="slidenum">
              <a:rPr lang="en-US" smtClean="0"/>
              <a:t>‹#›</a:t>
            </a:fld>
            <a:endParaRPr lang="en-US"/>
          </a:p>
        </p:txBody>
      </p:sp>
    </p:spTree>
    <p:extLst>
      <p:ext uri="{BB962C8B-B14F-4D97-AF65-F5344CB8AC3E}">
        <p14:creationId xmlns:p14="http://schemas.microsoft.com/office/powerpoint/2010/main" val="3639253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A4A53-13C6-7E3B-5223-50B58FF317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A031A2-F6B7-F69A-8B82-E22FAF765E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8467F5-2F06-7566-3ACD-7C10F9905E9E}"/>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02A3430C-2F2C-8B84-70E4-15F6D0215E13}"/>
              </a:ext>
            </a:extLst>
          </p:cNvPr>
          <p:cNvSpPr>
            <a:spLocks noGrp="1"/>
          </p:cNvSpPr>
          <p:nvPr>
            <p:ph type="sldNum" sz="quarter" idx="5"/>
          </p:nvPr>
        </p:nvSpPr>
        <p:spPr/>
        <p:txBody>
          <a:bodyPr/>
          <a:lstStyle/>
          <a:p>
            <a:fld id="{8FE0CADF-DE0D-42F2-9A0B-F7078AC01433}" type="slidenum">
              <a:rPr lang="en-US" smtClean="0"/>
              <a:t>7</a:t>
            </a:fld>
            <a:endParaRPr lang="en-US"/>
          </a:p>
        </p:txBody>
      </p:sp>
    </p:spTree>
    <p:extLst>
      <p:ext uri="{BB962C8B-B14F-4D97-AF65-F5344CB8AC3E}">
        <p14:creationId xmlns:p14="http://schemas.microsoft.com/office/powerpoint/2010/main" val="4127474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FE0CADF-DE0D-42F2-9A0B-F7078AC01433}" type="slidenum">
              <a:rPr lang="en-US" smtClean="0"/>
              <a:t>15</a:t>
            </a:fld>
            <a:endParaRPr lang="en-US"/>
          </a:p>
        </p:txBody>
      </p:sp>
    </p:spTree>
    <p:extLst>
      <p:ext uri="{BB962C8B-B14F-4D97-AF65-F5344CB8AC3E}">
        <p14:creationId xmlns:p14="http://schemas.microsoft.com/office/powerpoint/2010/main" val="3739815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4C4FA-0695-CD69-A5CB-98A999A272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B6FFAC3-33A7-1AA0-95F1-FDE2E7C219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5452CA9-805E-349C-6929-20728AE1ACBF}"/>
              </a:ext>
            </a:extLst>
          </p:cNvPr>
          <p:cNvSpPr>
            <a:spLocks noGrp="1"/>
          </p:cNvSpPr>
          <p:nvPr>
            <p:ph type="dt" sz="half" idx="10"/>
          </p:nvPr>
        </p:nvSpPr>
        <p:spPr/>
        <p:txBody>
          <a:bodyPr/>
          <a:lstStyle/>
          <a:p>
            <a:fld id="{E6C3BE41-7C41-4F84-AF3A-8D333B67EEC4}" type="datetime1">
              <a:rPr lang="en-IN" smtClean="0"/>
              <a:t>11-12-2024</a:t>
            </a:fld>
            <a:endParaRPr lang="en-IN"/>
          </a:p>
        </p:txBody>
      </p:sp>
      <p:sp>
        <p:nvSpPr>
          <p:cNvPr id="5" name="Footer Placeholder 4">
            <a:extLst>
              <a:ext uri="{FF2B5EF4-FFF2-40B4-BE49-F238E27FC236}">
                <a16:creationId xmlns:a16="http://schemas.microsoft.com/office/drawing/2014/main" id="{1AA284F0-5AA3-15DC-B880-6DE2E49649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32A9A3-DC68-3A9D-C0D4-C31BEF2F1BE6}"/>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723503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3BA92-0035-5774-AD83-CE8D88B6AE8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A3DA193-9B16-ADD6-0C55-60901DE45F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8A4B52-6B2C-3455-91B0-381D914F25F8}"/>
              </a:ext>
            </a:extLst>
          </p:cNvPr>
          <p:cNvSpPr>
            <a:spLocks noGrp="1"/>
          </p:cNvSpPr>
          <p:nvPr>
            <p:ph type="dt" sz="half" idx="10"/>
          </p:nvPr>
        </p:nvSpPr>
        <p:spPr/>
        <p:txBody>
          <a:bodyPr/>
          <a:lstStyle/>
          <a:p>
            <a:fld id="{1B587782-973D-450A-ABCE-3B36B54AF4F8}" type="datetime1">
              <a:rPr lang="en-IN" smtClean="0"/>
              <a:t>11-12-2024</a:t>
            </a:fld>
            <a:endParaRPr lang="en-IN"/>
          </a:p>
        </p:txBody>
      </p:sp>
      <p:sp>
        <p:nvSpPr>
          <p:cNvPr id="5" name="Footer Placeholder 4">
            <a:extLst>
              <a:ext uri="{FF2B5EF4-FFF2-40B4-BE49-F238E27FC236}">
                <a16:creationId xmlns:a16="http://schemas.microsoft.com/office/drawing/2014/main" id="{90AF3300-B4F1-0455-8D11-EFFB0DF506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6FB682-AA53-F983-270E-4059A99184E4}"/>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2629201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B79AC8-6F91-3DEB-49B7-653B2D541EC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F0FEE43-B302-E817-DAC1-B75A32D554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E51FE3-2005-C08F-146D-852051064F34}"/>
              </a:ext>
            </a:extLst>
          </p:cNvPr>
          <p:cNvSpPr>
            <a:spLocks noGrp="1"/>
          </p:cNvSpPr>
          <p:nvPr>
            <p:ph type="dt" sz="half" idx="10"/>
          </p:nvPr>
        </p:nvSpPr>
        <p:spPr/>
        <p:txBody>
          <a:bodyPr/>
          <a:lstStyle/>
          <a:p>
            <a:fld id="{1BD0B99F-16A7-45F6-B87A-D9E608EAD7A2}" type="datetime1">
              <a:rPr lang="en-IN" smtClean="0"/>
              <a:t>11-12-2024</a:t>
            </a:fld>
            <a:endParaRPr lang="en-IN"/>
          </a:p>
        </p:txBody>
      </p:sp>
      <p:sp>
        <p:nvSpPr>
          <p:cNvPr id="5" name="Footer Placeholder 4">
            <a:extLst>
              <a:ext uri="{FF2B5EF4-FFF2-40B4-BE49-F238E27FC236}">
                <a16:creationId xmlns:a16="http://schemas.microsoft.com/office/drawing/2014/main" id="{F266BE57-5D28-EA5E-BCFD-7D7CF2D660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87FC48-DAFC-EB92-23D5-33446D6FC35F}"/>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973482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C8BA-827D-FA7D-333A-5D54E71328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54421DF-3A06-31F6-8D6B-E426385C47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BD81B7E-3C74-A3B6-42F8-936DA04817E8}"/>
              </a:ext>
            </a:extLst>
          </p:cNvPr>
          <p:cNvSpPr>
            <a:spLocks noGrp="1"/>
          </p:cNvSpPr>
          <p:nvPr>
            <p:ph type="dt" sz="half" idx="10"/>
          </p:nvPr>
        </p:nvSpPr>
        <p:spPr/>
        <p:txBody>
          <a:bodyPr/>
          <a:lstStyle/>
          <a:p>
            <a:fld id="{8B3B8582-8F6E-420E-980E-217A151CCDA7}" type="datetime1">
              <a:rPr lang="en-IN" smtClean="0"/>
              <a:t>11-12-2024</a:t>
            </a:fld>
            <a:endParaRPr lang="en-IN"/>
          </a:p>
        </p:txBody>
      </p:sp>
      <p:sp>
        <p:nvSpPr>
          <p:cNvPr id="5" name="Footer Placeholder 4">
            <a:extLst>
              <a:ext uri="{FF2B5EF4-FFF2-40B4-BE49-F238E27FC236}">
                <a16:creationId xmlns:a16="http://schemas.microsoft.com/office/drawing/2014/main" id="{917442F2-11FE-BEE8-EA29-34D32F6661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906B1F-E2FE-1F4A-DC28-F1F76F9C52EE}"/>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2137749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0761-DAAA-BC1A-D0DC-AD609BE3D8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8C4670B-6829-59F7-9C62-4828709046F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7A9EA8-FA89-9E98-B013-C9D871AB21A2}"/>
              </a:ext>
            </a:extLst>
          </p:cNvPr>
          <p:cNvSpPr>
            <a:spLocks noGrp="1"/>
          </p:cNvSpPr>
          <p:nvPr>
            <p:ph type="dt" sz="half" idx="10"/>
          </p:nvPr>
        </p:nvSpPr>
        <p:spPr/>
        <p:txBody>
          <a:bodyPr/>
          <a:lstStyle/>
          <a:p>
            <a:fld id="{44561803-5939-49F0-9DFA-695871D0B185}" type="datetime1">
              <a:rPr lang="en-IN" smtClean="0"/>
              <a:t>11-12-2024</a:t>
            </a:fld>
            <a:endParaRPr lang="en-IN"/>
          </a:p>
        </p:txBody>
      </p:sp>
      <p:sp>
        <p:nvSpPr>
          <p:cNvPr id="5" name="Footer Placeholder 4">
            <a:extLst>
              <a:ext uri="{FF2B5EF4-FFF2-40B4-BE49-F238E27FC236}">
                <a16:creationId xmlns:a16="http://schemas.microsoft.com/office/drawing/2014/main" id="{932A693C-8F31-75C7-817D-E6CF4A6CB9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8A1894-FE40-8F29-3502-614836869368}"/>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2843210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0E35C-4505-E117-85E4-D9C095096C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E0CFA57-FF89-3227-4D3D-412E470960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CC473F-8870-C473-6DD3-6631AA2708D4}"/>
              </a:ext>
            </a:extLst>
          </p:cNvPr>
          <p:cNvSpPr>
            <a:spLocks noGrp="1"/>
          </p:cNvSpPr>
          <p:nvPr>
            <p:ph type="dt" sz="half" idx="10"/>
          </p:nvPr>
        </p:nvSpPr>
        <p:spPr/>
        <p:txBody>
          <a:bodyPr/>
          <a:lstStyle/>
          <a:p>
            <a:fld id="{E6EC84CD-DAF6-49D4-89DE-E4B02B73AABC}" type="datetime1">
              <a:rPr lang="en-IN" smtClean="0"/>
              <a:t>11-12-2024</a:t>
            </a:fld>
            <a:endParaRPr lang="en-IN"/>
          </a:p>
        </p:txBody>
      </p:sp>
      <p:sp>
        <p:nvSpPr>
          <p:cNvPr id="5" name="Footer Placeholder 4">
            <a:extLst>
              <a:ext uri="{FF2B5EF4-FFF2-40B4-BE49-F238E27FC236}">
                <a16:creationId xmlns:a16="http://schemas.microsoft.com/office/drawing/2014/main" id="{AE234713-3103-9802-3C90-128D4FDD48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A3AB4A-1167-5725-9149-7F9C419D1A12}"/>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15430345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7C3CE-7453-733A-F58A-039CAC14595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5E8A17C-9C37-C193-3736-C32FBAAD6D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6082B8C-B57E-A643-2A67-50436635E7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4ACCAAA-0E0E-526E-523E-7E1DB574E1A3}"/>
              </a:ext>
            </a:extLst>
          </p:cNvPr>
          <p:cNvSpPr>
            <a:spLocks noGrp="1"/>
          </p:cNvSpPr>
          <p:nvPr>
            <p:ph type="dt" sz="half" idx="10"/>
          </p:nvPr>
        </p:nvSpPr>
        <p:spPr/>
        <p:txBody>
          <a:bodyPr/>
          <a:lstStyle/>
          <a:p>
            <a:fld id="{2EA04187-2B0C-401A-9ABC-6548C3259082}" type="datetime1">
              <a:rPr lang="en-IN" smtClean="0"/>
              <a:t>11-12-2024</a:t>
            </a:fld>
            <a:endParaRPr lang="en-IN"/>
          </a:p>
        </p:txBody>
      </p:sp>
      <p:sp>
        <p:nvSpPr>
          <p:cNvPr id="6" name="Footer Placeholder 5">
            <a:extLst>
              <a:ext uri="{FF2B5EF4-FFF2-40B4-BE49-F238E27FC236}">
                <a16:creationId xmlns:a16="http://schemas.microsoft.com/office/drawing/2014/main" id="{ABF028EA-D816-C957-724D-50C4111A47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CC0EAD3-2A75-2664-67F0-94AAC6C4FEEC}"/>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250593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A0A9C-D587-791C-56A1-3D9E085FF43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8B6699-2CCE-6483-BD24-8F7FAD5ADC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62E678-A5DC-F68C-9AF7-E08467160A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76B2E79-F78A-1E78-7D09-4AAE846591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A852E5-F438-46F3-ED82-5E39D98EC2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820EEE-6C51-21AC-BE0C-6DED05C7D63C}"/>
              </a:ext>
            </a:extLst>
          </p:cNvPr>
          <p:cNvSpPr>
            <a:spLocks noGrp="1"/>
          </p:cNvSpPr>
          <p:nvPr>
            <p:ph type="dt" sz="half" idx="10"/>
          </p:nvPr>
        </p:nvSpPr>
        <p:spPr/>
        <p:txBody>
          <a:bodyPr/>
          <a:lstStyle/>
          <a:p>
            <a:fld id="{F36DED3E-8F7E-4AED-85E2-CA69CDA4D0B9}" type="datetime1">
              <a:rPr lang="en-IN" smtClean="0"/>
              <a:t>11-12-2024</a:t>
            </a:fld>
            <a:endParaRPr lang="en-IN"/>
          </a:p>
        </p:txBody>
      </p:sp>
      <p:sp>
        <p:nvSpPr>
          <p:cNvPr id="8" name="Footer Placeholder 7">
            <a:extLst>
              <a:ext uri="{FF2B5EF4-FFF2-40B4-BE49-F238E27FC236}">
                <a16:creationId xmlns:a16="http://schemas.microsoft.com/office/drawing/2014/main" id="{82C5868E-6095-7D70-4EA7-66E4927E5A9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0242165-D5DF-5353-EF79-4592144DD854}"/>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123574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9D0F5-E1C7-016E-B1A7-484E01B79E2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D4C9854-573A-22C9-0298-31C93E8FB2F7}"/>
              </a:ext>
            </a:extLst>
          </p:cNvPr>
          <p:cNvSpPr>
            <a:spLocks noGrp="1"/>
          </p:cNvSpPr>
          <p:nvPr>
            <p:ph type="dt" sz="half" idx="10"/>
          </p:nvPr>
        </p:nvSpPr>
        <p:spPr/>
        <p:txBody>
          <a:bodyPr/>
          <a:lstStyle/>
          <a:p>
            <a:fld id="{D11FE822-008E-483D-967A-76EBB2B89E3B}" type="datetime1">
              <a:rPr lang="en-IN" smtClean="0"/>
              <a:t>11-12-2024</a:t>
            </a:fld>
            <a:endParaRPr lang="en-IN"/>
          </a:p>
        </p:txBody>
      </p:sp>
      <p:sp>
        <p:nvSpPr>
          <p:cNvPr id="4" name="Footer Placeholder 3">
            <a:extLst>
              <a:ext uri="{FF2B5EF4-FFF2-40B4-BE49-F238E27FC236}">
                <a16:creationId xmlns:a16="http://schemas.microsoft.com/office/drawing/2014/main" id="{589D9494-862C-E357-6F6B-B467847DE83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FEEFA93-739D-5A7A-CC5B-9225AA16D7B7}"/>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36152834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02E9CD-704F-F930-C976-D666C00FE017}"/>
              </a:ext>
            </a:extLst>
          </p:cNvPr>
          <p:cNvSpPr>
            <a:spLocks noGrp="1"/>
          </p:cNvSpPr>
          <p:nvPr>
            <p:ph type="dt" sz="half" idx="10"/>
          </p:nvPr>
        </p:nvSpPr>
        <p:spPr/>
        <p:txBody>
          <a:bodyPr/>
          <a:lstStyle/>
          <a:p>
            <a:fld id="{E65296E4-8A56-4AB4-A6EC-862EE81509D1}" type="datetime1">
              <a:rPr lang="en-IN" smtClean="0"/>
              <a:t>11-12-2024</a:t>
            </a:fld>
            <a:endParaRPr lang="en-IN"/>
          </a:p>
        </p:txBody>
      </p:sp>
      <p:sp>
        <p:nvSpPr>
          <p:cNvPr id="3" name="Footer Placeholder 2">
            <a:extLst>
              <a:ext uri="{FF2B5EF4-FFF2-40B4-BE49-F238E27FC236}">
                <a16:creationId xmlns:a16="http://schemas.microsoft.com/office/drawing/2014/main" id="{1559C547-2420-F81D-26D3-B26926FA059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ACDA2A0-61C4-5BF2-9C07-D654BF19201D}"/>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2108295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C7B60-DDFF-FAF1-5F51-4E9CC7EC72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E5869C-45B9-FA63-157C-CC621A9B15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0A5A045-FF1E-CA3B-0EE5-170069BB12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EE9103-034D-6FD2-95F8-7CA80905A62C}"/>
              </a:ext>
            </a:extLst>
          </p:cNvPr>
          <p:cNvSpPr>
            <a:spLocks noGrp="1"/>
          </p:cNvSpPr>
          <p:nvPr>
            <p:ph type="dt" sz="half" idx="10"/>
          </p:nvPr>
        </p:nvSpPr>
        <p:spPr/>
        <p:txBody>
          <a:bodyPr/>
          <a:lstStyle/>
          <a:p>
            <a:fld id="{8A9B2E61-0A3E-4F95-9339-0DA3ACDC1DD9}" type="datetime1">
              <a:rPr lang="en-IN" smtClean="0"/>
              <a:t>11-12-2024</a:t>
            </a:fld>
            <a:endParaRPr lang="en-IN"/>
          </a:p>
        </p:txBody>
      </p:sp>
      <p:sp>
        <p:nvSpPr>
          <p:cNvPr id="6" name="Footer Placeholder 5">
            <a:extLst>
              <a:ext uri="{FF2B5EF4-FFF2-40B4-BE49-F238E27FC236}">
                <a16:creationId xmlns:a16="http://schemas.microsoft.com/office/drawing/2014/main" id="{EF37FE14-8B8D-7995-F170-04DFDB3D2F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E34E44-97FF-1E9D-6E92-D936EB2C95E4}"/>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1536669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2D7E4-E8A7-3377-D44C-68EE4C68F46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F4E9D8-0469-C9D0-AE48-82D3BD7607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DE1C8C-C8D5-675A-A06E-DABFCDBD10F3}"/>
              </a:ext>
            </a:extLst>
          </p:cNvPr>
          <p:cNvSpPr>
            <a:spLocks noGrp="1"/>
          </p:cNvSpPr>
          <p:nvPr>
            <p:ph type="dt" sz="half" idx="10"/>
          </p:nvPr>
        </p:nvSpPr>
        <p:spPr/>
        <p:txBody>
          <a:bodyPr/>
          <a:lstStyle/>
          <a:p>
            <a:fld id="{52FE8B19-F82C-4445-9A14-1CF49D5623B1}" type="datetime1">
              <a:rPr lang="en-IN" smtClean="0"/>
              <a:t>11-12-2024</a:t>
            </a:fld>
            <a:endParaRPr lang="en-IN"/>
          </a:p>
        </p:txBody>
      </p:sp>
      <p:sp>
        <p:nvSpPr>
          <p:cNvPr id="5" name="Footer Placeholder 4">
            <a:extLst>
              <a:ext uri="{FF2B5EF4-FFF2-40B4-BE49-F238E27FC236}">
                <a16:creationId xmlns:a16="http://schemas.microsoft.com/office/drawing/2014/main" id="{21711867-03D3-43B7-044E-8F595DE5EF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DF28A8-9CC0-6F58-356A-5FE38D6C5B8B}"/>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26922233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B689D-B4E1-99CC-52D9-D954B3E857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39B6F6C-8E75-4854-3070-E638BF6532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9D040DD-7E87-0AA3-7E12-6227694B57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9E58D8-6776-757E-5B31-5AF936B53CBA}"/>
              </a:ext>
            </a:extLst>
          </p:cNvPr>
          <p:cNvSpPr>
            <a:spLocks noGrp="1"/>
          </p:cNvSpPr>
          <p:nvPr>
            <p:ph type="dt" sz="half" idx="10"/>
          </p:nvPr>
        </p:nvSpPr>
        <p:spPr/>
        <p:txBody>
          <a:bodyPr/>
          <a:lstStyle/>
          <a:p>
            <a:fld id="{D6A326D0-4FA6-4CA2-9BD1-E200606B89C4}" type="datetime1">
              <a:rPr lang="en-IN" smtClean="0"/>
              <a:t>11-12-2024</a:t>
            </a:fld>
            <a:endParaRPr lang="en-IN"/>
          </a:p>
        </p:txBody>
      </p:sp>
      <p:sp>
        <p:nvSpPr>
          <p:cNvPr id="6" name="Footer Placeholder 5">
            <a:extLst>
              <a:ext uri="{FF2B5EF4-FFF2-40B4-BE49-F238E27FC236}">
                <a16:creationId xmlns:a16="http://schemas.microsoft.com/office/drawing/2014/main" id="{42B518F4-E01A-09C7-56DB-F8E5868613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D97F320-0801-66A0-9D17-DF88288FFF02}"/>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1451133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EDDD-8FC2-6086-9C3B-38EECA26955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CB6493-3BE9-CB68-3599-E8F0E1E02F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FB5B27-A781-24EA-54CD-10FD8E40AE39}"/>
              </a:ext>
            </a:extLst>
          </p:cNvPr>
          <p:cNvSpPr>
            <a:spLocks noGrp="1"/>
          </p:cNvSpPr>
          <p:nvPr>
            <p:ph type="dt" sz="half" idx="10"/>
          </p:nvPr>
        </p:nvSpPr>
        <p:spPr/>
        <p:txBody>
          <a:bodyPr/>
          <a:lstStyle/>
          <a:p>
            <a:fld id="{04B53201-6A8F-439F-8DF2-DBC166BCF5A4}" type="datetime1">
              <a:rPr lang="en-IN" smtClean="0"/>
              <a:t>11-12-2024</a:t>
            </a:fld>
            <a:endParaRPr lang="en-IN"/>
          </a:p>
        </p:txBody>
      </p:sp>
      <p:sp>
        <p:nvSpPr>
          <p:cNvPr id="5" name="Footer Placeholder 4">
            <a:extLst>
              <a:ext uri="{FF2B5EF4-FFF2-40B4-BE49-F238E27FC236}">
                <a16:creationId xmlns:a16="http://schemas.microsoft.com/office/drawing/2014/main" id="{8486EA34-1E9B-067C-0EE6-53D7594F71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AF9EA5-56A4-01DE-4467-29DEE193C99B}"/>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8159424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D78185-D6B2-B945-EB85-2C0357D91A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563EC9-F7A1-A33F-7266-DCFA710A02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6A18AF-0124-1433-095B-E56ADDF5E860}"/>
              </a:ext>
            </a:extLst>
          </p:cNvPr>
          <p:cNvSpPr>
            <a:spLocks noGrp="1"/>
          </p:cNvSpPr>
          <p:nvPr>
            <p:ph type="dt" sz="half" idx="10"/>
          </p:nvPr>
        </p:nvSpPr>
        <p:spPr/>
        <p:txBody>
          <a:bodyPr/>
          <a:lstStyle/>
          <a:p>
            <a:fld id="{40E818D7-5D34-416F-9C81-7248073F456D}" type="datetime1">
              <a:rPr lang="en-IN" smtClean="0"/>
              <a:t>11-12-2024</a:t>
            </a:fld>
            <a:endParaRPr lang="en-IN"/>
          </a:p>
        </p:txBody>
      </p:sp>
      <p:sp>
        <p:nvSpPr>
          <p:cNvPr id="5" name="Footer Placeholder 4">
            <a:extLst>
              <a:ext uri="{FF2B5EF4-FFF2-40B4-BE49-F238E27FC236}">
                <a16:creationId xmlns:a16="http://schemas.microsoft.com/office/drawing/2014/main" id="{E5BC3D70-EA77-0DF9-1A1A-A8E68E403C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E283A1-67F6-14C5-8309-C732A7C808BB}"/>
              </a:ext>
            </a:extLst>
          </p:cNvPr>
          <p:cNvSpPr>
            <a:spLocks noGrp="1"/>
          </p:cNvSpPr>
          <p:nvPr>
            <p:ph type="sldNum" sz="quarter" idx="12"/>
          </p:nvPr>
        </p:nvSpPr>
        <p:spPr/>
        <p:txBody>
          <a:bodyPr/>
          <a:lstStyle/>
          <a:p>
            <a:fld id="{546CAA52-FA6F-4092-A9BB-12A2AD65DEA2}" type="slidenum">
              <a:rPr lang="en-IN" smtClean="0"/>
              <a:t>‹#›</a:t>
            </a:fld>
            <a:endParaRPr lang="en-IN"/>
          </a:p>
        </p:txBody>
      </p:sp>
    </p:spTree>
    <p:extLst>
      <p:ext uri="{BB962C8B-B14F-4D97-AF65-F5344CB8AC3E}">
        <p14:creationId xmlns:p14="http://schemas.microsoft.com/office/powerpoint/2010/main" val="1655752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5FE3-6AF4-FC69-D771-CA7013DA3C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738CF7A-9584-CC9C-46C8-22E03894F1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57281CC-637C-2F9C-9780-6F0F2621FD46}"/>
              </a:ext>
            </a:extLst>
          </p:cNvPr>
          <p:cNvSpPr>
            <a:spLocks noGrp="1"/>
          </p:cNvSpPr>
          <p:nvPr>
            <p:ph type="dt" sz="half" idx="10"/>
          </p:nvPr>
        </p:nvSpPr>
        <p:spPr/>
        <p:txBody>
          <a:bodyPr/>
          <a:lstStyle/>
          <a:p>
            <a:fld id="{D14A5189-8172-4494-8925-ACBF8138DCE3}" type="datetime1">
              <a:rPr lang="en-IN" smtClean="0"/>
              <a:t>11-12-2024</a:t>
            </a:fld>
            <a:endParaRPr lang="en-IN"/>
          </a:p>
        </p:txBody>
      </p:sp>
      <p:sp>
        <p:nvSpPr>
          <p:cNvPr id="5" name="Footer Placeholder 4">
            <a:extLst>
              <a:ext uri="{FF2B5EF4-FFF2-40B4-BE49-F238E27FC236}">
                <a16:creationId xmlns:a16="http://schemas.microsoft.com/office/drawing/2014/main" id="{290B407E-87B5-8297-DC0A-5E40D4E740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137DE9-ADDB-D7C3-47DC-AFB0BB781B48}"/>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2506795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930F-38F0-69D8-AEA3-7F9A43E3211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512AF7C-FDB4-F163-23B3-804D803037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E5516B-13C8-7698-D0F3-FFC448B8467A}"/>
              </a:ext>
            </a:extLst>
          </p:cNvPr>
          <p:cNvSpPr>
            <a:spLocks noGrp="1"/>
          </p:cNvSpPr>
          <p:nvPr>
            <p:ph type="dt" sz="half" idx="10"/>
          </p:nvPr>
        </p:nvSpPr>
        <p:spPr/>
        <p:txBody>
          <a:bodyPr/>
          <a:lstStyle/>
          <a:p>
            <a:fld id="{CDCFCC68-F897-4BAF-81CC-584A1CDB221A}" type="datetime1">
              <a:rPr lang="en-IN" smtClean="0"/>
              <a:t>11-12-2024</a:t>
            </a:fld>
            <a:endParaRPr lang="en-IN"/>
          </a:p>
        </p:txBody>
      </p:sp>
      <p:sp>
        <p:nvSpPr>
          <p:cNvPr id="5" name="Footer Placeholder 4">
            <a:extLst>
              <a:ext uri="{FF2B5EF4-FFF2-40B4-BE49-F238E27FC236}">
                <a16:creationId xmlns:a16="http://schemas.microsoft.com/office/drawing/2014/main" id="{8606FA1B-37E7-B68A-4050-CC5EC37DE1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96AE62-E886-A68B-6B0B-20FC9DE6E4C0}"/>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27176464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4F2BE-F0FC-CA6A-C041-2F21456F75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100738B-2BD0-15A2-0C0D-E4F7B3F4B7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3E9804-26FE-6DA1-A6FD-05A2BAD65673}"/>
              </a:ext>
            </a:extLst>
          </p:cNvPr>
          <p:cNvSpPr>
            <a:spLocks noGrp="1"/>
          </p:cNvSpPr>
          <p:nvPr>
            <p:ph type="dt" sz="half" idx="10"/>
          </p:nvPr>
        </p:nvSpPr>
        <p:spPr/>
        <p:txBody>
          <a:bodyPr/>
          <a:lstStyle/>
          <a:p>
            <a:fld id="{CC88A5A2-F3B5-4A47-B7C1-6A03726BEA9C}" type="datetime1">
              <a:rPr lang="en-IN" smtClean="0"/>
              <a:t>11-12-2024</a:t>
            </a:fld>
            <a:endParaRPr lang="en-IN"/>
          </a:p>
        </p:txBody>
      </p:sp>
      <p:sp>
        <p:nvSpPr>
          <p:cNvPr id="5" name="Footer Placeholder 4">
            <a:extLst>
              <a:ext uri="{FF2B5EF4-FFF2-40B4-BE49-F238E27FC236}">
                <a16:creationId xmlns:a16="http://schemas.microsoft.com/office/drawing/2014/main" id="{69270BC6-50E7-42A6-C637-EAC085CFBB2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AD4A9F6-5344-6A16-44EE-05E3DA02BEB3}"/>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32108287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B4D70-182B-6F2D-035C-1DCEFEE8FF6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E0831F7-77CC-1FE2-B5D4-15198EB4F0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163446F-D32E-716E-6359-6A9E73E829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5138B69-4615-471D-ACEA-A2E363EF3C3E}"/>
              </a:ext>
            </a:extLst>
          </p:cNvPr>
          <p:cNvSpPr>
            <a:spLocks noGrp="1"/>
          </p:cNvSpPr>
          <p:nvPr>
            <p:ph type="dt" sz="half" idx="10"/>
          </p:nvPr>
        </p:nvSpPr>
        <p:spPr/>
        <p:txBody>
          <a:bodyPr/>
          <a:lstStyle/>
          <a:p>
            <a:fld id="{5592677C-5880-4251-B2D2-E4AB7E37A32E}" type="datetime1">
              <a:rPr lang="en-IN" smtClean="0"/>
              <a:t>11-12-2024</a:t>
            </a:fld>
            <a:endParaRPr lang="en-IN"/>
          </a:p>
        </p:txBody>
      </p:sp>
      <p:sp>
        <p:nvSpPr>
          <p:cNvPr id="6" name="Footer Placeholder 5">
            <a:extLst>
              <a:ext uri="{FF2B5EF4-FFF2-40B4-BE49-F238E27FC236}">
                <a16:creationId xmlns:a16="http://schemas.microsoft.com/office/drawing/2014/main" id="{1551AAC5-D0DD-30B8-2930-5C0EE75169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779E98-2B49-1374-5923-6FD47684EEFC}"/>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8655322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1DF04-5B1E-2253-82ED-9D77CCB8B67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BB66575-D2FD-24AD-DB01-CB7CE505B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9D96F2-AAEF-82C3-BFE1-1E05898A2B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B8F106E-34D5-048E-BAAB-1ACA339292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59D7B8-FD91-9430-0A9A-BF509D2B4D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3110CB8-5488-9735-7135-2C99C7418C65}"/>
              </a:ext>
            </a:extLst>
          </p:cNvPr>
          <p:cNvSpPr>
            <a:spLocks noGrp="1"/>
          </p:cNvSpPr>
          <p:nvPr>
            <p:ph type="dt" sz="half" idx="10"/>
          </p:nvPr>
        </p:nvSpPr>
        <p:spPr/>
        <p:txBody>
          <a:bodyPr/>
          <a:lstStyle/>
          <a:p>
            <a:fld id="{439BE5D7-747A-4C4D-81F8-A6F97953C17F}" type="datetime1">
              <a:rPr lang="en-IN" smtClean="0"/>
              <a:t>11-12-2024</a:t>
            </a:fld>
            <a:endParaRPr lang="en-IN"/>
          </a:p>
        </p:txBody>
      </p:sp>
      <p:sp>
        <p:nvSpPr>
          <p:cNvPr id="8" name="Footer Placeholder 7">
            <a:extLst>
              <a:ext uri="{FF2B5EF4-FFF2-40B4-BE49-F238E27FC236}">
                <a16:creationId xmlns:a16="http://schemas.microsoft.com/office/drawing/2014/main" id="{AE98B3E8-82BA-8486-A510-4DE45266D55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30B90ED-4416-655A-AEAA-1871423B9E8D}"/>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3495271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38623-6B42-4C51-5CBD-848EC57874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1228791-D9D2-0533-39BD-9F5DC930C615}"/>
              </a:ext>
            </a:extLst>
          </p:cNvPr>
          <p:cNvSpPr>
            <a:spLocks noGrp="1"/>
          </p:cNvSpPr>
          <p:nvPr>
            <p:ph type="dt" sz="half" idx="10"/>
          </p:nvPr>
        </p:nvSpPr>
        <p:spPr/>
        <p:txBody>
          <a:bodyPr/>
          <a:lstStyle/>
          <a:p>
            <a:fld id="{EB3F0B84-8786-4244-B414-6E89BDD85D33}" type="datetime1">
              <a:rPr lang="en-IN" smtClean="0"/>
              <a:t>11-12-2024</a:t>
            </a:fld>
            <a:endParaRPr lang="en-IN"/>
          </a:p>
        </p:txBody>
      </p:sp>
      <p:sp>
        <p:nvSpPr>
          <p:cNvPr id="4" name="Footer Placeholder 3">
            <a:extLst>
              <a:ext uri="{FF2B5EF4-FFF2-40B4-BE49-F238E27FC236}">
                <a16:creationId xmlns:a16="http://schemas.microsoft.com/office/drawing/2014/main" id="{4B99FA78-BC94-C723-1771-A0747A53D2E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01F4CCF-EFB5-C203-AF4B-BAF29985B701}"/>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4895503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39CC48-A1D6-6C80-FA1E-6460362D106E}"/>
              </a:ext>
            </a:extLst>
          </p:cNvPr>
          <p:cNvSpPr>
            <a:spLocks noGrp="1"/>
          </p:cNvSpPr>
          <p:nvPr>
            <p:ph type="dt" sz="half" idx="10"/>
          </p:nvPr>
        </p:nvSpPr>
        <p:spPr/>
        <p:txBody>
          <a:bodyPr/>
          <a:lstStyle/>
          <a:p>
            <a:fld id="{47B9972C-F338-4AC6-B5B2-9E5BC860DF41}" type="datetime1">
              <a:rPr lang="en-IN" smtClean="0"/>
              <a:t>11-12-2024</a:t>
            </a:fld>
            <a:endParaRPr lang="en-IN"/>
          </a:p>
        </p:txBody>
      </p:sp>
      <p:sp>
        <p:nvSpPr>
          <p:cNvPr id="3" name="Footer Placeholder 2">
            <a:extLst>
              <a:ext uri="{FF2B5EF4-FFF2-40B4-BE49-F238E27FC236}">
                <a16:creationId xmlns:a16="http://schemas.microsoft.com/office/drawing/2014/main" id="{94E6894F-591A-A85D-310F-59828AA5AF9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0AA09C2-64CE-FDC4-FCF5-DC583AD425CB}"/>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936713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34AFB-50D3-E914-59AB-09241A5873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081182D-8867-C670-DD2F-7327254040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87062F-A932-C79D-BBA2-2693437D1609}"/>
              </a:ext>
            </a:extLst>
          </p:cNvPr>
          <p:cNvSpPr>
            <a:spLocks noGrp="1"/>
          </p:cNvSpPr>
          <p:nvPr>
            <p:ph type="dt" sz="half" idx="10"/>
          </p:nvPr>
        </p:nvSpPr>
        <p:spPr/>
        <p:txBody>
          <a:bodyPr/>
          <a:lstStyle/>
          <a:p>
            <a:fld id="{5F463BD8-7B7E-42D0-91D3-7C15676314ED}" type="datetime1">
              <a:rPr lang="en-IN" smtClean="0"/>
              <a:t>11-12-2024</a:t>
            </a:fld>
            <a:endParaRPr lang="en-IN"/>
          </a:p>
        </p:txBody>
      </p:sp>
      <p:sp>
        <p:nvSpPr>
          <p:cNvPr id="5" name="Footer Placeholder 4">
            <a:extLst>
              <a:ext uri="{FF2B5EF4-FFF2-40B4-BE49-F238E27FC236}">
                <a16:creationId xmlns:a16="http://schemas.microsoft.com/office/drawing/2014/main" id="{06659BF4-0CB6-4893-2C83-F05FEDAC2F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72F5F9-AB05-E585-824D-0273A7B7E837}"/>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257562519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6877F-D567-2DC9-631A-449339F1DC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F69276B-ED0F-CFA0-8AA6-ED9B5D12B9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B72E6C1-7344-6965-3915-9BCA2EA393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163E2D-460B-CAE0-DC84-F2E5CD30662A}"/>
              </a:ext>
            </a:extLst>
          </p:cNvPr>
          <p:cNvSpPr>
            <a:spLocks noGrp="1"/>
          </p:cNvSpPr>
          <p:nvPr>
            <p:ph type="dt" sz="half" idx="10"/>
          </p:nvPr>
        </p:nvSpPr>
        <p:spPr/>
        <p:txBody>
          <a:bodyPr/>
          <a:lstStyle/>
          <a:p>
            <a:fld id="{D989E7EC-8921-43A7-93AC-B107C8AF2507}" type="datetime1">
              <a:rPr lang="en-IN" smtClean="0"/>
              <a:t>11-12-2024</a:t>
            </a:fld>
            <a:endParaRPr lang="en-IN"/>
          </a:p>
        </p:txBody>
      </p:sp>
      <p:sp>
        <p:nvSpPr>
          <p:cNvPr id="6" name="Footer Placeholder 5">
            <a:extLst>
              <a:ext uri="{FF2B5EF4-FFF2-40B4-BE49-F238E27FC236}">
                <a16:creationId xmlns:a16="http://schemas.microsoft.com/office/drawing/2014/main" id="{EC8ADE74-B36A-6D57-AF44-21AE66C0B18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C9922D-9E3A-B970-FF7A-01EB03F85165}"/>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3426057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0D2BE-ED77-DEFE-FA7F-E3D176987B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FAFB68-BDB3-E49F-F6F1-887F298F7A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EED7F25-0524-205D-3477-E5BEB1A82B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1C20F8-46CB-21B5-6AFF-2B67E3050FD5}"/>
              </a:ext>
            </a:extLst>
          </p:cNvPr>
          <p:cNvSpPr>
            <a:spLocks noGrp="1"/>
          </p:cNvSpPr>
          <p:nvPr>
            <p:ph type="dt" sz="half" idx="10"/>
          </p:nvPr>
        </p:nvSpPr>
        <p:spPr/>
        <p:txBody>
          <a:bodyPr/>
          <a:lstStyle/>
          <a:p>
            <a:fld id="{816B499D-0808-4371-A5D4-474F7EF0A9ED}" type="datetime1">
              <a:rPr lang="en-IN" smtClean="0"/>
              <a:t>11-12-2024</a:t>
            </a:fld>
            <a:endParaRPr lang="en-IN"/>
          </a:p>
        </p:txBody>
      </p:sp>
      <p:sp>
        <p:nvSpPr>
          <p:cNvPr id="6" name="Footer Placeholder 5">
            <a:extLst>
              <a:ext uri="{FF2B5EF4-FFF2-40B4-BE49-F238E27FC236}">
                <a16:creationId xmlns:a16="http://schemas.microsoft.com/office/drawing/2014/main" id="{85B45D10-B53F-A2AF-DD72-B89DD835C98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4733314-D117-D3A1-9436-4D0CBC2DEF7E}"/>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8146344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F5FB0-A93F-5CF0-49BE-835F970D649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82DA8F0-4C71-E4FF-B224-53E90633B4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737259-8700-AFDD-850F-0E7A26733A15}"/>
              </a:ext>
            </a:extLst>
          </p:cNvPr>
          <p:cNvSpPr>
            <a:spLocks noGrp="1"/>
          </p:cNvSpPr>
          <p:nvPr>
            <p:ph type="dt" sz="half" idx="10"/>
          </p:nvPr>
        </p:nvSpPr>
        <p:spPr/>
        <p:txBody>
          <a:bodyPr/>
          <a:lstStyle/>
          <a:p>
            <a:fld id="{3ABC4B5E-54D6-4DB7-890A-2C6232E8CD7F}" type="datetime1">
              <a:rPr lang="en-IN" smtClean="0"/>
              <a:t>11-12-2024</a:t>
            </a:fld>
            <a:endParaRPr lang="en-IN"/>
          </a:p>
        </p:txBody>
      </p:sp>
      <p:sp>
        <p:nvSpPr>
          <p:cNvPr id="5" name="Footer Placeholder 4">
            <a:extLst>
              <a:ext uri="{FF2B5EF4-FFF2-40B4-BE49-F238E27FC236}">
                <a16:creationId xmlns:a16="http://schemas.microsoft.com/office/drawing/2014/main" id="{118FBDDD-B299-5613-8A9F-0178C4F3E7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08BF58-5810-0F5F-47BD-1E8A8804D64C}"/>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15622452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03F59B-062C-EEAF-A849-866A83D0E32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EA22206-44B2-D23E-4261-37D0EA43B3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21C1AF-26C3-297C-AB49-4AF9D5D3FF93}"/>
              </a:ext>
            </a:extLst>
          </p:cNvPr>
          <p:cNvSpPr>
            <a:spLocks noGrp="1"/>
          </p:cNvSpPr>
          <p:nvPr>
            <p:ph type="dt" sz="half" idx="10"/>
          </p:nvPr>
        </p:nvSpPr>
        <p:spPr/>
        <p:txBody>
          <a:bodyPr/>
          <a:lstStyle/>
          <a:p>
            <a:fld id="{2C055E41-68C9-408D-BC9B-AF0EA5003809}" type="datetime1">
              <a:rPr lang="en-IN" smtClean="0"/>
              <a:t>11-12-2024</a:t>
            </a:fld>
            <a:endParaRPr lang="en-IN"/>
          </a:p>
        </p:txBody>
      </p:sp>
      <p:sp>
        <p:nvSpPr>
          <p:cNvPr id="5" name="Footer Placeholder 4">
            <a:extLst>
              <a:ext uri="{FF2B5EF4-FFF2-40B4-BE49-F238E27FC236}">
                <a16:creationId xmlns:a16="http://schemas.microsoft.com/office/drawing/2014/main" id="{C2F6142A-FBC4-0813-E1DD-181A8C8183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9C5B6E-A92F-2128-BA95-D288D678349D}"/>
              </a:ext>
            </a:extLst>
          </p:cNvPr>
          <p:cNvSpPr>
            <a:spLocks noGrp="1"/>
          </p:cNvSpPr>
          <p:nvPr>
            <p:ph type="sldNum" sz="quarter" idx="12"/>
          </p:nvPr>
        </p:nvSpPr>
        <p:spPr/>
        <p:txBody>
          <a:bodyPr/>
          <a:lstStyle/>
          <a:p>
            <a:fld id="{E22E452B-B152-49D3-943A-1D7122EF6042}" type="slidenum">
              <a:rPr lang="en-IN" smtClean="0"/>
              <a:t>‹#›</a:t>
            </a:fld>
            <a:endParaRPr lang="en-IN"/>
          </a:p>
        </p:txBody>
      </p:sp>
    </p:spTree>
    <p:extLst>
      <p:ext uri="{BB962C8B-B14F-4D97-AF65-F5344CB8AC3E}">
        <p14:creationId xmlns:p14="http://schemas.microsoft.com/office/powerpoint/2010/main" val="2695885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16BCE-8694-5D6B-FEBC-007C3205DA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B39FB8-81D8-BBA4-3964-2064EB6666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0E641F1-701D-EE68-D14B-0493091DD8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9191F1E-D44C-43C8-E89F-5E52ADADA4F2}"/>
              </a:ext>
            </a:extLst>
          </p:cNvPr>
          <p:cNvSpPr>
            <a:spLocks noGrp="1"/>
          </p:cNvSpPr>
          <p:nvPr>
            <p:ph type="dt" sz="half" idx="10"/>
          </p:nvPr>
        </p:nvSpPr>
        <p:spPr/>
        <p:txBody>
          <a:bodyPr/>
          <a:lstStyle/>
          <a:p>
            <a:fld id="{EB5BF722-06AB-40C5-A391-162255C64744}" type="datetime1">
              <a:rPr lang="en-IN" smtClean="0"/>
              <a:t>11-12-2024</a:t>
            </a:fld>
            <a:endParaRPr lang="en-IN"/>
          </a:p>
        </p:txBody>
      </p:sp>
      <p:sp>
        <p:nvSpPr>
          <p:cNvPr id="6" name="Footer Placeholder 5">
            <a:extLst>
              <a:ext uri="{FF2B5EF4-FFF2-40B4-BE49-F238E27FC236}">
                <a16:creationId xmlns:a16="http://schemas.microsoft.com/office/drawing/2014/main" id="{AD29B6FB-8D44-BD40-F1C7-B6CCEDF4CB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D68D8E-5936-393A-F5EF-325C5297A5C9}"/>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2663199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945D7-7044-7EA0-4F26-BA57BCCE40A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4F820F6-0F07-2C54-DE7E-7E134B796C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0689B2-3E15-CD99-6D1D-AD6A6E3DF4B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7939FAB-CBD3-324C-2E41-6E1FF8BBA2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F86B16-2FF8-6800-7236-D23DCBF509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7DA9676-01C5-128B-F4EC-96EEFF2ED7C6}"/>
              </a:ext>
            </a:extLst>
          </p:cNvPr>
          <p:cNvSpPr>
            <a:spLocks noGrp="1"/>
          </p:cNvSpPr>
          <p:nvPr>
            <p:ph type="dt" sz="half" idx="10"/>
          </p:nvPr>
        </p:nvSpPr>
        <p:spPr/>
        <p:txBody>
          <a:bodyPr/>
          <a:lstStyle/>
          <a:p>
            <a:fld id="{A7E39D63-4B06-46BD-B019-84FBEDE0C9AE}" type="datetime1">
              <a:rPr lang="en-IN" smtClean="0"/>
              <a:t>11-12-2024</a:t>
            </a:fld>
            <a:endParaRPr lang="en-IN"/>
          </a:p>
        </p:txBody>
      </p:sp>
      <p:sp>
        <p:nvSpPr>
          <p:cNvPr id="8" name="Footer Placeholder 7">
            <a:extLst>
              <a:ext uri="{FF2B5EF4-FFF2-40B4-BE49-F238E27FC236}">
                <a16:creationId xmlns:a16="http://schemas.microsoft.com/office/drawing/2014/main" id="{0655D901-1E97-76AD-5B38-2529500AA2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262DDDA-F0F1-7BB5-CD80-4AF9031B8A3C}"/>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168176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9C6A2-A563-B199-8859-9A61B08B5D4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B22DA90-479F-3294-E9CD-0E012302BFA9}"/>
              </a:ext>
            </a:extLst>
          </p:cNvPr>
          <p:cNvSpPr>
            <a:spLocks noGrp="1"/>
          </p:cNvSpPr>
          <p:nvPr>
            <p:ph type="dt" sz="half" idx="10"/>
          </p:nvPr>
        </p:nvSpPr>
        <p:spPr/>
        <p:txBody>
          <a:bodyPr/>
          <a:lstStyle/>
          <a:p>
            <a:fld id="{C66A7D9E-04C5-46A2-B581-498E5BDB82BC}" type="datetime1">
              <a:rPr lang="en-IN" smtClean="0"/>
              <a:t>11-12-2024</a:t>
            </a:fld>
            <a:endParaRPr lang="en-IN"/>
          </a:p>
        </p:txBody>
      </p:sp>
      <p:sp>
        <p:nvSpPr>
          <p:cNvPr id="4" name="Footer Placeholder 3">
            <a:extLst>
              <a:ext uri="{FF2B5EF4-FFF2-40B4-BE49-F238E27FC236}">
                <a16:creationId xmlns:a16="http://schemas.microsoft.com/office/drawing/2014/main" id="{23348F0F-EAAB-28D6-8671-D3FA9160F9D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EC7341C-9234-817A-491D-D59A06626F82}"/>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2848795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467912-D256-D18D-2027-0837F41A0B57}"/>
              </a:ext>
            </a:extLst>
          </p:cNvPr>
          <p:cNvSpPr>
            <a:spLocks noGrp="1"/>
          </p:cNvSpPr>
          <p:nvPr>
            <p:ph type="dt" sz="half" idx="10"/>
          </p:nvPr>
        </p:nvSpPr>
        <p:spPr/>
        <p:txBody>
          <a:bodyPr/>
          <a:lstStyle/>
          <a:p>
            <a:fld id="{C5FF80EB-5A82-4F31-801A-C9A25E65026D}" type="datetime1">
              <a:rPr lang="en-IN" smtClean="0"/>
              <a:t>11-12-2024</a:t>
            </a:fld>
            <a:endParaRPr lang="en-IN"/>
          </a:p>
        </p:txBody>
      </p:sp>
      <p:sp>
        <p:nvSpPr>
          <p:cNvPr id="3" name="Footer Placeholder 2">
            <a:extLst>
              <a:ext uri="{FF2B5EF4-FFF2-40B4-BE49-F238E27FC236}">
                <a16:creationId xmlns:a16="http://schemas.microsoft.com/office/drawing/2014/main" id="{BD931874-1E1D-5458-CD0D-7C0CC2B7A07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A5E0F20-C505-BC00-47D7-571C0A120393}"/>
              </a:ext>
            </a:extLst>
          </p:cNvPr>
          <p:cNvSpPr>
            <a:spLocks noGrp="1"/>
          </p:cNvSpPr>
          <p:nvPr>
            <p:ph type="sldNum" sz="quarter" idx="12"/>
          </p:nvPr>
        </p:nvSpPr>
        <p:spPr/>
        <p:txBody>
          <a:bodyPr/>
          <a:lstStyle>
            <a:lvl1pPr>
              <a:defRPr sz="1400" b="1">
                <a:solidFill>
                  <a:schemeClr val="accent1"/>
                </a:solidFill>
                <a:latin typeface="Arial" panose="020B0604020202020204" pitchFamily="34" charset="0"/>
                <a:cs typeface="Arial" panose="020B0604020202020204" pitchFamily="34" charset="0"/>
              </a:defRPr>
            </a:lvl1pPr>
          </a:lstStyle>
          <a:p>
            <a:r>
              <a:rPr lang="en-IN" dirty="0"/>
              <a:t>1</a:t>
            </a:r>
          </a:p>
        </p:txBody>
      </p:sp>
    </p:spTree>
    <p:extLst>
      <p:ext uri="{BB962C8B-B14F-4D97-AF65-F5344CB8AC3E}">
        <p14:creationId xmlns:p14="http://schemas.microsoft.com/office/powerpoint/2010/main" val="39251172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87DCF-0175-8D43-02D4-E163501208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182768-C3AB-0A2A-9EF4-89B6E167CC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799A6E0-D720-4141-512B-360CCC14C5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13E651-4B92-EC7F-5A0E-6D15E190F8B0}"/>
              </a:ext>
            </a:extLst>
          </p:cNvPr>
          <p:cNvSpPr>
            <a:spLocks noGrp="1"/>
          </p:cNvSpPr>
          <p:nvPr>
            <p:ph type="dt" sz="half" idx="10"/>
          </p:nvPr>
        </p:nvSpPr>
        <p:spPr/>
        <p:txBody>
          <a:bodyPr/>
          <a:lstStyle/>
          <a:p>
            <a:fld id="{D58A6B73-ECE0-44AD-A6DB-0D2B253190D6}" type="datetime1">
              <a:rPr lang="en-IN" smtClean="0"/>
              <a:t>11-12-2024</a:t>
            </a:fld>
            <a:endParaRPr lang="en-IN"/>
          </a:p>
        </p:txBody>
      </p:sp>
      <p:sp>
        <p:nvSpPr>
          <p:cNvPr id="6" name="Footer Placeholder 5">
            <a:extLst>
              <a:ext uri="{FF2B5EF4-FFF2-40B4-BE49-F238E27FC236}">
                <a16:creationId xmlns:a16="http://schemas.microsoft.com/office/drawing/2014/main" id="{CB338ED4-11E5-5E91-2A91-069909060B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EE51FB-8569-E87D-BCDB-8BD67A5FFDC9}"/>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3168066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9B962-4FD1-C345-5B69-96B6031A2C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3078DC-15B2-5669-CBEB-D763C5E04E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FE0828B-769A-4F2D-A8BF-5D913BE71E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157BAC-8C83-D8CB-7C90-9B2BFC6804CB}"/>
              </a:ext>
            </a:extLst>
          </p:cNvPr>
          <p:cNvSpPr>
            <a:spLocks noGrp="1"/>
          </p:cNvSpPr>
          <p:nvPr>
            <p:ph type="dt" sz="half" idx="10"/>
          </p:nvPr>
        </p:nvSpPr>
        <p:spPr/>
        <p:txBody>
          <a:bodyPr/>
          <a:lstStyle/>
          <a:p>
            <a:fld id="{3EB78FD9-D6FC-46BA-B7AB-DA35297CF43F}" type="datetime1">
              <a:rPr lang="en-IN" smtClean="0"/>
              <a:t>11-12-2024</a:t>
            </a:fld>
            <a:endParaRPr lang="en-IN"/>
          </a:p>
        </p:txBody>
      </p:sp>
      <p:sp>
        <p:nvSpPr>
          <p:cNvPr id="6" name="Footer Placeholder 5">
            <a:extLst>
              <a:ext uri="{FF2B5EF4-FFF2-40B4-BE49-F238E27FC236}">
                <a16:creationId xmlns:a16="http://schemas.microsoft.com/office/drawing/2014/main" id="{DB95F515-8A15-FC89-0D2C-DBBDFA710C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6771814-670B-AC9E-C4A3-AF27652A0826}"/>
              </a:ext>
            </a:extLst>
          </p:cNvPr>
          <p:cNvSpPr>
            <a:spLocks noGrp="1"/>
          </p:cNvSpPr>
          <p:nvPr>
            <p:ph type="sldNum" sz="quarter" idx="12"/>
          </p:nvPr>
        </p:nvSpPr>
        <p:spPr/>
        <p:txBody>
          <a:bodyPr/>
          <a:lstStyle/>
          <a:p>
            <a:fld id="{0D55CDF5-89B1-49BB-8EEE-44DBD16513D7}" type="slidenum">
              <a:rPr lang="en-IN" smtClean="0"/>
              <a:t>‹#›</a:t>
            </a:fld>
            <a:endParaRPr lang="en-IN"/>
          </a:p>
        </p:txBody>
      </p:sp>
    </p:spTree>
    <p:extLst>
      <p:ext uri="{BB962C8B-B14F-4D97-AF65-F5344CB8AC3E}">
        <p14:creationId xmlns:p14="http://schemas.microsoft.com/office/powerpoint/2010/main" val="553205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57768E-E3A2-2C9C-0275-CC3A079021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A9B60A-5245-F9C0-2BA1-6C6DEE9FBF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F0D698-4173-A75D-6215-FBA9CF859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4CB48A-43B0-440F-9906-47AC5A29FAEA}" type="datetime1">
              <a:rPr lang="en-IN" smtClean="0"/>
              <a:t>11-12-2024</a:t>
            </a:fld>
            <a:endParaRPr lang="en-IN"/>
          </a:p>
        </p:txBody>
      </p:sp>
      <p:sp>
        <p:nvSpPr>
          <p:cNvPr id="5" name="Footer Placeholder 4">
            <a:extLst>
              <a:ext uri="{FF2B5EF4-FFF2-40B4-BE49-F238E27FC236}">
                <a16:creationId xmlns:a16="http://schemas.microsoft.com/office/drawing/2014/main" id="{28F52E10-25C2-B97B-2BB0-D0712AC589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4F1CF85-BEB8-483E-CFEE-9634F39F3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55CDF5-89B1-49BB-8EEE-44DBD16513D7}" type="slidenum">
              <a:rPr lang="en-IN" smtClean="0"/>
              <a:t>‹#›</a:t>
            </a:fld>
            <a:endParaRPr lang="en-IN"/>
          </a:p>
        </p:txBody>
      </p:sp>
    </p:spTree>
    <p:extLst>
      <p:ext uri="{BB962C8B-B14F-4D97-AF65-F5344CB8AC3E}">
        <p14:creationId xmlns:p14="http://schemas.microsoft.com/office/powerpoint/2010/main" val="3258027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8DA180-DDAF-6D73-EDC6-AAC7249B93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89C8300-93E8-F742-878D-3EFFD908B6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71C2D7-C1E6-E7D8-D0AA-2BFBFBC38B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544B59-6821-4B89-8C66-51563DD8A4D2}" type="datetime1">
              <a:rPr lang="en-IN" smtClean="0"/>
              <a:t>11-12-2024</a:t>
            </a:fld>
            <a:endParaRPr lang="en-IN"/>
          </a:p>
        </p:txBody>
      </p:sp>
      <p:sp>
        <p:nvSpPr>
          <p:cNvPr id="5" name="Footer Placeholder 4">
            <a:extLst>
              <a:ext uri="{FF2B5EF4-FFF2-40B4-BE49-F238E27FC236}">
                <a16:creationId xmlns:a16="http://schemas.microsoft.com/office/drawing/2014/main" id="{1B963DDC-0EED-EE90-CD7B-4652A27F2B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418D9B1-4D90-5D0D-10CA-19FF15396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6CAA52-FA6F-4092-A9BB-12A2AD65DEA2}" type="slidenum">
              <a:rPr lang="en-IN" smtClean="0"/>
              <a:t>‹#›</a:t>
            </a:fld>
            <a:endParaRPr lang="en-IN"/>
          </a:p>
        </p:txBody>
      </p:sp>
    </p:spTree>
    <p:extLst>
      <p:ext uri="{BB962C8B-B14F-4D97-AF65-F5344CB8AC3E}">
        <p14:creationId xmlns:p14="http://schemas.microsoft.com/office/powerpoint/2010/main" val="3893779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29C42F-F9F3-C7BB-FDF3-3E282969FE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5D5AC7-C58E-38A3-845E-72CD84BED3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FF30C5-C6F1-1D72-4032-1170F44A44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20B980-4939-448A-9554-E38F67B6BA2E}" type="datetime1">
              <a:rPr lang="en-IN" smtClean="0"/>
              <a:t>11-12-2024</a:t>
            </a:fld>
            <a:endParaRPr lang="en-IN"/>
          </a:p>
        </p:txBody>
      </p:sp>
      <p:sp>
        <p:nvSpPr>
          <p:cNvPr id="5" name="Footer Placeholder 4">
            <a:extLst>
              <a:ext uri="{FF2B5EF4-FFF2-40B4-BE49-F238E27FC236}">
                <a16:creationId xmlns:a16="http://schemas.microsoft.com/office/drawing/2014/main" id="{F00EF6C2-0A83-FE98-E544-BD9D4B0206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8CDF438-2892-FD77-22A6-E694928995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2E452B-B152-49D3-943A-1D7122EF6042}" type="slidenum">
              <a:rPr lang="en-IN" smtClean="0"/>
              <a:t>‹#›</a:t>
            </a:fld>
            <a:endParaRPr lang="en-IN"/>
          </a:p>
        </p:txBody>
      </p:sp>
    </p:spTree>
    <p:extLst>
      <p:ext uri="{BB962C8B-B14F-4D97-AF65-F5344CB8AC3E}">
        <p14:creationId xmlns:p14="http://schemas.microsoft.com/office/powerpoint/2010/main" val="172405989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Layout" Target="../diagrams/layout7.xml"/><Relationship Id="rId7" Type="http://schemas.openxmlformats.org/officeDocument/2006/relationships/image" Target="../media/image32.png"/><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 Id="rId9"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 Id="rId9" Type="http://schemas.openxmlformats.org/officeDocument/2006/relationships/image" Target="../media/image45.png"/></Relationships>
</file>

<file path=ppt/slides/_rels/slide1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 Id="rId4" Type="http://schemas.openxmlformats.org/officeDocument/2006/relationships/image" Target="../media/image48.png"/></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4.xml"/><Relationship Id="rId7" Type="http://schemas.openxmlformats.org/officeDocument/2006/relationships/image" Target="../media/image6.png"/><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8" Type="http://schemas.openxmlformats.org/officeDocument/2006/relationships/customXml" Target="../ink/ink1.xml"/><Relationship Id="rId13" Type="http://schemas.openxmlformats.org/officeDocument/2006/relationships/customXml" Target="../ink/ink5.xml"/><Relationship Id="rId18" Type="http://schemas.openxmlformats.org/officeDocument/2006/relationships/customXml" Target="../ink/ink10.xml"/><Relationship Id="rId3" Type="http://schemas.openxmlformats.org/officeDocument/2006/relationships/image" Target="../media/image7.png"/><Relationship Id="rId21" Type="http://schemas.openxmlformats.org/officeDocument/2006/relationships/customXml" Target="../ink/ink13.xml"/><Relationship Id="rId7" Type="http://schemas.openxmlformats.org/officeDocument/2006/relationships/image" Target="../media/image12.png"/><Relationship Id="rId12" Type="http://schemas.openxmlformats.org/officeDocument/2006/relationships/customXml" Target="../ink/ink4.xml"/><Relationship Id="rId17" Type="http://schemas.openxmlformats.org/officeDocument/2006/relationships/customXml" Target="../ink/ink9.xml"/><Relationship Id="rId2" Type="http://schemas.openxmlformats.org/officeDocument/2006/relationships/image" Target="../media/image9.png"/><Relationship Id="rId16" Type="http://schemas.openxmlformats.org/officeDocument/2006/relationships/customXml" Target="../ink/ink8.xml"/><Relationship Id="rId20" Type="http://schemas.openxmlformats.org/officeDocument/2006/relationships/customXml" Target="../ink/ink12.xml"/><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customXml" Target="../ink/ink3.xml"/><Relationship Id="rId5" Type="http://schemas.openxmlformats.org/officeDocument/2006/relationships/image" Target="../media/image10.png"/><Relationship Id="rId15" Type="http://schemas.openxmlformats.org/officeDocument/2006/relationships/customXml" Target="../ink/ink7.xml"/><Relationship Id="rId23" Type="http://schemas.openxmlformats.org/officeDocument/2006/relationships/image" Target="../media/image14.png"/><Relationship Id="rId10" Type="http://schemas.openxmlformats.org/officeDocument/2006/relationships/customXml" Target="../ink/ink2.xml"/><Relationship Id="rId19" Type="http://schemas.openxmlformats.org/officeDocument/2006/relationships/customXml" Target="../ink/ink11.xml"/><Relationship Id="rId4" Type="http://schemas.openxmlformats.org/officeDocument/2006/relationships/image" Target="../media/image8.svg"/><Relationship Id="rId9" Type="http://schemas.openxmlformats.org/officeDocument/2006/relationships/image" Target="../media/image90.png"/><Relationship Id="rId14" Type="http://schemas.openxmlformats.org/officeDocument/2006/relationships/customXml" Target="../ink/ink6.xml"/><Relationship Id="rId22"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Layout" Target="../diagrams/layout5.xml"/><Relationship Id="rId7" Type="http://schemas.openxmlformats.org/officeDocument/2006/relationships/image" Target="../media/image15.png"/><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10" Type="http://schemas.openxmlformats.org/officeDocument/2006/relationships/image" Target="../media/image18.png"/><Relationship Id="rId4" Type="http://schemas.openxmlformats.org/officeDocument/2006/relationships/diagramQuickStyle" Target="../diagrams/quickStyle5.xml"/><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tiff"/><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7A51C1-CB0E-FA3F-0D07-622D66B28664}"/>
              </a:ext>
            </a:extLst>
          </p:cNvPr>
          <p:cNvSpPr txBox="1"/>
          <p:nvPr/>
        </p:nvSpPr>
        <p:spPr>
          <a:xfrm>
            <a:off x="-8850" y="176176"/>
            <a:ext cx="12486967" cy="584775"/>
          </a:xfrm>
          <a:prstGeom prst="rect">
            <a:avLst/>
          </a:prstGeom>
          <a:noFill/>
        </p:spPr>
        <p:txBody>
          <a:bodyPr wrap="square" rtlCol="0">
            <a:spAutoFit/>
          </a:bodyPr>
          <a:lstStyle/>
          <a:p>
            <a:pPr algn="ctr"/>
            <a:r>
              <a:rPr lang="en-IN" sz="3200" b="1" dirty="0">
                <a:latin typeface="Arial" panose="020B0604020202020204" pitchFamily="34" charset="0"/>
                <a:cs typeface="Arial" panose="020B0604020202020204" pitchFamily="34" charset="0"/>
              </a:rPr>
              <a:t>Glycosylation of LAMP2A: Structural and Functional Insights</a:t>
            </a:r>
          </a:p>
        </p:txBody>
      </p:sp>
      <p:pic>
        <p:nvPicPr>
          <p:cNvPr id="6" name="Picture 5">
            <a:extLst>
              <a:ext uri="{FF2B5EF4-FFF2-40B4-BE49-F238E27FC236}">
                <a16:creationId xmlns:a16="http://schemas.microsoft.com/office/drawing/2014/main" id="{012C9A1A-3F38-B537-31F2-A0DACC1C49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2493" y="4301612"/>
            <a:ext cx="4876800" cy="2556388"/>
          </a:xfrm>
          <a:prstGeom prst="rect">
            <a:avLst/>
          </a:prstGeom>
        </p:spPr>
      </p:pic>
      <p:sp>
        <p:nvSpPr>
          <p:cNvPr id="7" name="TextBox 6">
            <a:extLst>
              <a:ext uri="{FF2B5EF4-FFF2-40B4-BE49-F238E27FC236}">
                <a16:creationId xmlns:a16="http://schemas.microsoft.com/office/drawing/2014/main" id="{92CD439A-D0AA-8FF9-2C62-0A61705FB53F}"/>
              </a:ext>
            </a:extLst>
          </p:cNvPr>
          <p:cNvSpPr txBox="1"/>
          <p:nvPr/>
        </p:nvSpPr>
        <p:spPr>
          <a:xfrm>
            <a:off x="4694903" y="1279411"/>
            <a:ext cx="2802193" cy="584775"/>
          </a:xfrm>
          <a:prstGeom prst="rect">
            <a:avLst/>
          </a:prstGeom>
          <a:noFill/>
        </p:spPr>
        <p:txBody>
          <a:bodyPr wrap="square" rtlCol="0">
            <a:spAutoFit/>
          </a:bodyPr>
          <a:lstStyle/>
          <a:p>
            <a:r>
              <a:rPr lang="en-IN" sz="3200" dirty="0">
                <a:solidFill>
                  <a:schemeClr val="accent2">
                    <a:lumMod val="50000"/>
                  </a:schemeClr>
                </a:solidFill>
                <a:latin typeface="Arial" panose="020B0604020202020204" pitchFamily="34" charset="0"/>
                <a:cs typeface="Arial" panose="020B0604020202020204" pitchFamily="34" charset="0"/>
              </a:rPr>
              <a:t>GEETANSHI</a:t>
            </a:r>
          </a:p>
        </p:txBody>
      </p:sp>
      <p:sp>
        <p:nvSpPr>
          <p:cNvPr id="8" name="TextBox 7">
            <a:extLst>
              <a:ext uri="{FF2B5EF4-FFF2-40B4-BE49-F238E27FC236}">
                <a16:creationId xmlns:a16="http://schemas.microsoft.com/office/drawing/2014/main" id="{019802B0-2A57-0DA7-AB13-A6B6A5D22ACA}"/>
              </a:ext>
            </a:extLst>
          </p:cNvPr>
          <p:cNvSpPr txBox="1"/>
          <p:nvPr/>
        </p:nvSpPr>
        <p:spPr>
          <a:xfrm>
            <a:off x="4785493" y="1790615"/>
            <a:ext cx="2694039"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SNU ID:-2110111229</a:t>
            </a:r>
          </a:p>
        </p:txBody>
      </p:sp>
      <p:sp>
        <p:nvSpPr>
          <p:cNvPr id="9" name="TextBox 8">
            <a:extLst>
              <a:ext uri="{FF2B5EF4-FFF2-40B4-BE49-F238E27FC236}">
                <a16:creationId xmlns:a16="http://schemas.microsoft.com/office/drawing/2014/main" id="{7B4F164E-F8EF-B4B6-ACEE-0E9FA6CEA5AB}"/>
              </a:ext>
            </a:extLst>
          </p:cNvPr>
          <p:cNvSpPr txBox="1"/>
          <p:nvPr/>
        </p:nvSpPr>
        <p:spPr>
          <a:xfrm>
            <a:off x="4640630" y="2452249"/>
            <a:ext cx="4159045"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Under the supervision of</a:t>
            </a:r>
          </a:p>
        </p:txBody>
      </p:sp>
      <p:sp>
        <p:nvSpPr>
          <p:cNvPr id="10" name="TextBox 9">
            <a:extLst>
              <a:ext uri="{FF2B5EF4-FFF2-40B4-BE49-F238E27FC236}">
                <a16:creationId xmlns:a16="http://schemas.microsoft.com/office/drawing/2014/main" id="{FA7A3019-57F6-A48F-C6C0-40F0D2A9C67B}"/>
              </a:ext>
            </a:extLst>
          </p:cNvPr>
          <p:cNvSpPr txBox="1"/>
          <p:nvPr/>
        </p:nvSpPr>
        <p:spPr>
          <a:xfrm>
            <a:off x="4199356" y="2802021"/>
            <a:ext cx="4611329" cy="584775"/>
          </a:xfrm>
          <a:prstGeom prst="rect">
            <a:avLst/>
          </a:prstGeom>
          <a:noFill/>
        </p:spPr>
        <p:txBody>
          <a:bodyPr wrap="square" rtlCol="0">
            <a:spAutoFit/>
          </a:bodyPr>
          <a:lstStyle/>
          <a:p>
            <a:r>
              <a:rPr lang="en-IN" sz="3200" b="1" dirty="0">
                <a:solidFill>
                  <a:schemeClr val="accent6">
                    <a:lumMod val="50000"/>
                  </a:schemeClr>
                </a:solidFill>
                <a:latin typeface="Arial" panose="020B0604020202020204" pitchFamily="34" charset="0"/>
                <a:cs typeface="Arial" panose="020B0604020202020204" pitchFamily="34" charset="0"/>
              </a:rPr>
              <a:t>Dr . Nidhi Malhotra </a:t>
            </a:r>
          </a:p>
        </p:txBody>
      </p:sp>
      <p:sp>
        <p:nvSpPr>
          <p:cNvPr id="11" name="TextBox 10">
            <a:extLst>
              <a:ext uri="{FF2B5EF4-FFF2-40B4-BE49-F238E27FC236}">
                <a16:creationId xmlns:a16="http://schemas.microsoft.com/office/drawing/2014/main" id="{EA3A0D69-67F2-AA90-63F2-9ADE00FA5814}"/>
              </a:ext>
            </a:extLst>
          </p:cNvPr>
          <p:cNvSpPr txBox="1"/>
          <p:nvPr/>
        </p:nvSpPr>
        <p:spPr>
          <a:xfrm>
            <a:off x="3722493" y="3653207"/>
            <a:ext cx="4807974" cy="830997"/>
          </a:xfrm>
          <a:prstGeom prst="rect">
            <a:avLst/>
          </a:prstGeom>
          <a:noFill/>
        </p:spPr>
        <p:txBody>
          <a:bodyPr wrap="square" rtlCol="0">
            <a:spAutoFit/>
          </a:bodyPr>
          <a:lstStyle/>
          <a:p>
            <a:pPr algn="ctr"/>
            <a:r>
              <a:rPr lang="en-IN" sz="2400" b="1" dirty="0">
                <a:latin typeface="Arial" panose="020B0604020202020204" pitchFamily="34" charset="0"/>
                <a:cs typeface="Arial" panose="020B0604020202020204" pitchFamily="34" charset="0"/>
              </a:rPr>
              <a:t>Department of Chemistry</a:t>
            </a:r>
          </a:p>
          <a:p>
            <a:pPr algn="ctr"/>
            <a:r>
              <a:rPr lang="en-IN" sz="2400" b="1" dirty="0">
                <a:latin typeface="Arial" panose="020B0604020202020204" pitchFamily="34" charset="0"/>
                <a:cs typeface="Arial" panose="020B0604020202020204" pitchFamily="34" charset="0"/>
              </a:rPr>
              <a:t>School of Natural Sciences</a:t>
            </a:r>
          </a:p>
        </p:txBody>
      </p:sp>
      <p:cxnSp>
        <p:nvCxnSpPr>
          <p:cNvPr id="4" name="Straight Connector 3">
            <a:extLst>
              <a:ext uri="{FF2B5EF4-FFF2-40B4-BE49-F238E27FC236}">
                <a16:creationId xmlns:a16="http://schemas.microsoft.com/office/drawing/2014/main" id="{E192685F-81AC-793F-02BB-10B28D2DBD72}"/>
              </a:ext>
            </a:extLst>
          </p:cNvPr>
          <p:cNvCxnSpPr/>
          <p:nvPr/>
        </p:nvCxnSpPr>
        <p:spPr>
          <a:xfrm>
            <a:off x="393290" y="760951"/>
            <a:ext cx="11690555" cy="0"/>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4979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74B04-4182-A650-2844-F2377D37163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F9395937-94CB-B93C-071D-3AEE58EFB493}"/>
              </a:ext>
            </a:extLst>
          </p:cNvPr>
          <p:cNvSpPr txBox="1"/>
          <p:nvPr/>
        </p:nvSpPr>
        <p:spPr>
          <a:xfrm>
            <a:off x="6892413" y="2698453"/>
            <a:ext cx="1710812" cy="1323439"/>
          </a:xfrm>
          <a:prstGeom prst="rect">
            <a:avLst/>
          </a:prstGeom>
          <a:noFill/>
        </p:spPr>
        <p:txBody>
          <a:bodyPr wrap="square" rtlCol="0">
            <a:spAutoFit/>
          </a:bodyPr>
          <a:lstStyle/>
          <a:p>
            <a:r>
              <a:rPr lang="en-IN" sz="2000" b="1" dirty="0">
                <a:solidFill>
                  <a:schemeClr val="bg1"/>
                </a:solidFill>
                <a:latin typeface="Arial" panose="020B0604020202020204" pitchFamily="34" charset="0"/>
                <a:cs typeface="Arial" panose="020B0604020202020204" pitchFamily="34" charset="0"/>
              </a:rPr>
              <a:t>Intra Protein-Protein contact</a:t>
            </a:r>
          </a:p>
        </p:txBody>
      </p:sp>
      <p:sp>
        <p:nvSpPr>
          <p:cNvPr id="8" name="TextBox 7">
            <a:extLst>
              <a:ext uri="{FF2B5EF4-FFF2-40B4-BE49-F238E27FC236}">
                <a16:creationId xmlns:a16="http://schemas.microsoft.com/office/drawing/2014/main" id="{0C32F331-98AE-E92F-6A3B-96C471BC49EC}"/>
              </a:ext>
            </a:extLst>
          </p:cNvPr>
          <p:cNvSpPr txBox="1"/>
          <p:nvPr/>
        </p:nvSpPr>
        <p:spPr>
          <a:xfrm>
            <a:off x="4041058" y="4550426"/>
            <a:ext cx="1376516" cy="1015663"/>
          </a:xfrm>
          <a:prstGeom prst="rect">
            <a:avLst/>
          </a:prstGeom>
          <a:noFill/>
        </p:spPr>
        <p:txBody>
          <a:bodyPr wrap="square" rtlCol="0">
            <a:spAutoFit/>
          </a:bodyPr>
          <a:lstStyle/>
          <a:p>
            <a:r>
              <a:rPr lang="en-IN" sz="2000" b="1" dirty="0">
                <a:solidFill>
                  <a:schemeClr val="bg1"/>
                </a:solidFill>
                <a:latin typeface="Arial" panose="020B0604020202020204" pitchFamily="34" charset="0"/>
                <a:cs typeface="Arial" panose="020B0604020202020204" pitchFamily="34" charset="0"/>
              </a:rPr>
              <a:t>Protein-Lipid Contact</a:t>
            </a:r>
          </a:p>
        </p:txBody>
      </p:sp>
      <p:sp>
        <p:nvSpPr>
          <p:cNvPr id="9" name="TextBox 8">
            <a:extLst>
              <a:ext uri="{FF2B5EF4-FFF2-40B4-BE49-F238E27FC236}">
                <a16:creationId xmlns:a16="http://schemas.microsoft.com/office/drawing/2014/main" id="{DC621BD3-93F7-12F5-828B-71C350B98001}"/>
              </a:ext>
            </a:extLst>
          </p:cNvPr>
          <p:cNvSpPr txBox="1"/>
          <p:nvPr/>
        </p:nvSpPr>
        <p:spPr>
          <a:xfrm>
            <a:off x="5717457" y="4691756"/>
            <a:ext cx="1610853" cy="707886"/>
          </a:xfrm>
          <a:prstGeom prst="rect">
            <a:avLst/>
          </a:prstGeom>
          <a:noFill/>
        </p:spPr>
        <p:txBody>
          <a:bodyPr wrap="square" rtlCol="0">
            <a:spAutoFit/>
          </a:bodyPr>
          <a:lstStyle/>
          <a:p>
            <a:r>
              <a:rPr lang="en-IN" sz="2000" b="1" dirty="0">
                <a:solidFill>
                  <a:schemeClr val="bg1"/>
                </a:solidFill>
                <a:latin typeface="Arial" panose="020B0604020202020204" pitchFamily="34" charset="0"/>
                <a:cs typeface="Arial" panose="020B0604020202020204" pitchFamily="34" charset="0"/>
              </a:rPr>
              <a:t>Membrane Density</a:t>
            </a:r>
          </a:p>
        </p:txBody>
      </p:sp>
      <p:graphicFrame>
        <p:nvGraphicFramePr>
          <p:cNvPr id="2" name="Diagram 1">
            <a:extLst>
              <a:ext uri="{FF2B5EF4-FFF2-40B4-BE49-F238E27FC236}">
                <a16:creationId xmlns:a16="http://schemas.microsoft.com/office/drawing/2014/main" id="{1388EC91-A421-E72B-C27E-19BC453E41FA}"/>
              </a:ext>
            </a:extLst>
          </p:cNvPr>
          <p:cNvGraphicFramePr/>
          <p:nvPr>
            <p:extLst>
              <p:ext uri="{D42A27DB-BD31-4B8C-83A1-F6EECF244321}">
                <p14:modId xmlns:p14="http://schemas.microsoft.com/office/powerpoint/2010/main" val="1543119512"/>
              </p:ext>
            </p:extLst>
          </p:nvPr>
        </p:nvGraphicFramePr>
        <p:xfrm>
          <a:off x="-369038" y="1055408"/>
          <a:ext cx="7576083" cy="4814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Arrow: Right 3">
            <a:extLst>
              <a:ext uri="{FF2B5EF4-FFF2-40B4-BE49-F238E27FC236}">
                <a16:creationId xmlns:a16="http://schemas.microsoft.com/office/drawing/2014/main" id="{AD0C35C9-78AB-0BCF-6841-F96097CD6F10}"/>
              </a:ext>
            </a:extLst>
          </p:cNvPr>
          <p:cNvSpPr/>
          <p:nvPr/>
        </p:nvSpPr>
        <p:spPr>
          <a:xfrm>
            <a:off x="6458727" y="3462515"/>
            <a:ext cx="1043367" cy="314960"/>
          </a:xfrm>
          <a:prstGeom prst="rightArrow">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5ECCE8AB-E40F-E855-4331-36345B9B6EA5}"/>
              </a:ext>
            </a:extLst>
          </p:cNvPr>
          <p:cNvSpPr/>
          <p:nvPr/>
        </p:nvSpPr>
        <p:spPr>
          <a:xfrm>
            <a:off x="8315468" y="999042"/>
            <a:ext cx="2194560" cy="1323439"/>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7C9A004A-130B-E9C3-20DB-91CF2BBED99A}"/>
              </a:ext>
            </a:extLst>
          </p:cNvPr>
          <p:cNvSpPr/>
          <p:nvPr/>
        </p:nvSpPr>
        <p:spPr>
          <a:xfrm>
            <a:off x="8306619" y="2868482"/>
            <a:ext cx="2194560" cy="1323439"/>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5C10A236-032B-9A97-863A-26C44A6CCD49}"/>
              </a:ext>
            </a:extLst>
          </p:cNvPr>
          <p:cNvSpPr/>
          <p:nvPr/>
        </p:nvSpPr>
        <p:spPr>
          <a:xfrm>
            <a:off x="8306619" y="4737922"/>
            <a:ext cx="2194560" cy="1323439"/>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id="{C1E26E03-8414-99D0-EBBA-4AE6EDAC9EC9}"/>
              </a:ext>
            </a:extLst>
          </p:cNvPr>
          <p:cNvPicPr>
            <a:picLocks noChangeAspect="1"/>
          </p:cNvPicPr>
          <p:nvPr/>
        </p:nvPicPr>
        <p:blipFill>
          <a:blip r:embed="rId7"/>
          <a:stretch>
            <a:fillRect/>
          </a:stretch>
        </p:blipFill>
        <p:spPr>
          <a:xfrm>
            <a:off x="8426613" y="1108423"/>
            <a:ext cx="1972269" cy="1122826"/>
          </a:xfrm>
          <a:prstGeom prst="rect">
            <a:avLst/>
          </a:prstGeom>
        </p:spPr>
      </p:pic>
      <p:pic>
        <p:nvPicPr>
          <p:cNvPr id="17" name="Picture 16">
            <a:extLst>
              <a:ext uri="{FF2B5EF4-FFF2-40B4-BE49-F238E27FC236}">
                <a16:creationId xmlns:a16="http://schemas.microsoft.com/office/drawing/2014/main" id="{2B51A461-74E8-6C4B-A9C7-2A44F29291FF}"/>
              </a:ext>
            </a:extLst>
          </p:cNvPr>
          <p:cNvPicPr>
            <a:picLocks noChangeAspect="1"/>
          </p:cNvPicPr>
          <p:nvPr/>
        </p:nvPicPr>
        <p:blipFill>
          <a:blip r:embed="rId8"/>
          <a:stretch>
            <a:fillRect/>
          </a:stretch>
        </p:blipFill>
        <p:spPr>
          <a:xfrm>
            <a:off x="8755043" y="2928169"/>
            <a:ext cx="1122617" cy="1184010"/>
          </a:xfrm>
          <a:prstGeom prst="rect">
            <a:avLst/>
          </a:prstGeom>
        </p:spPr>
      </p:pic>
      <p:pic>
        <p:nvPicPr>
          <p:cNvPr id="19" name="Picture 18">
            <a:extLst>
              <a:ext uri="{FF2B5EF4-FFF2-40B4-BE49-F238E27FC236}">
                <a16:creationId xmlns:a16="http://schemas.microsoft.com/office/drawing/2014/main" id="{066EB622-7AB8-7CC1-D9ED-028959090768}"/>
              </a:ext>
            </a:extLst>
          </p:cNvPr>
          <p:cNvPicPr>
            <a:picLocks noChangeAspect="1"/>
          </p:cNvPicPr>
          <p:nvPr/>
        </p:nvPicPr>
        <p:blipFill>
          <a:blip r:embed="rId9"/>
          <a:stretch>
            <a:fillRect/>
          </a:stretch>
        </p:blipFill>
        <p:spPr>
          <a:xfrm>
            <a:off x="8755043" y="4859404"/>
            <a:ext cx="1297712" cy="1080474"/>
          </a:xfrm>
          <a:prstGeom prst="rect">
            <a:avLst/>
          </a:prstGeom>
        </p:spPr>
      </p:pic>
      <p:sp>
        <p:nvSpPr>
          <p:cNvPr id="6" name="Rectangle 5">
            <a:extLst>
              <a:ext uri="{FF2B5EF4-FFF2-40B4-BE49-F238E27FC236}">
                <a16:creationId xmlns:a16="http://schemas.microsoft.com/office/drawing/2014/main" id="{8CD307F1-394D-9512-C4CA-563C5ED430B7}"/>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4CF376F8-9BEA-5B74-35FC-19111653810E}"/>
              </a:ext>
            </a:extLst>
          </p:cNvPr>
          <p:cNvSpPr txBox="1"/>
          <p:nvPr/>
        </p:nvSpPr>
        <p:spPr>
          <a:xfrm>
            <a:off x="1507167" y="-44992"/>
            <a:ext cx="9177667"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ANALYSIS</a:t>
            </a:r>
          </a:p>
        </p:txBody>
      </p:sp>
      <p:cxnSp>
        <p:nvCxnSpPr>
          <p:cNvPr id="14" name="Straight Connector 13">
            <a:extLst>
              <a:ext uri="{FF2B5EF4-FFF2-40B4-BE49-F238E27FC236}">
                <a16:creationId xmlns:a16="http://schemas.microsoft.com/office/drawing/2014/main" id="{12CF8FE7-A3E3-BE13-FE52-B7C27FE21396}"/>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F5D29602-7844-905B-A0E5-4FF661F91F63}"/>
              </a:ext>
            </a:extLst>
          </p:cNvPr>
          <p:cNvSpPr txBox="1"/>
          <p:nvPr/>
        </p:nvSpPr>
        <p:spPr>
          <a:xfrm>
            <a:off x="11007867" y="6468587"/>
            <a:ext cx="1531374" cy="369332"/>
          </a:xfrm>
          <a:prstGeom prst="rect">
            <a:avLst/>
          </a:prstGeom>
          <a:noFill/>
        </p:spPr>
        <p:txBody>
          <a:bodyPr wrap="square">
            <a:spAutoFit/>
          </a:bodyPr>
          <a:lstStyle/>
          <a:p>
            <a:pPr algn="ctr"/>
            <a:r>
              <a:rPr lang="en-IN" dirty="0"/>
              <a:t>10</a:t>
            </a:r>
          </a:p>
        </p:txBody>
      </p:sp>
    </p:spTree>
    <p:extLst>
      <p:ext uri="{BB962C8B-B14F-4D97-AF65-F5344CB8AC3E}">
        <p14:creationId xmlns:p14="http://schemas.microsoft.com/office/powerpoint/2010/main" val="440791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4" grpId="0" animBg="1"/>
      <p:bldP spid="11" grpId="0" animBg="1"/>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A6BEFD-5722-BDF2-AA48-5725D2EB2F6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635B107-213C-BA24-6752-A28BC2E11DB7}"/>
              </a:ext>
            </a:extLst>
          </p:cNvPr>
          <p:cNvSpPr txBox="1"/>
          <p:nvPr/>
        </p:nvSpPr>
        <p:spPr>
          <a:xfrm>
            <a:off x="373625" y="630426"/>
            <a:ext cx="10943303" cy="923330"/>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It is a measure used to compare how similar or different two structures are. In Molecular simulations, it tells us about how much a molecular structure of a molecule (like protein) has moved or changed from it’s initial structure</a:t>
            </a:r>
            <a:r>
              <a:rPr lang="en-IN" dirty="0"/>
              <a:t>. </a:t>
            </a:r>
          </a:p>
        </p:txBody>
      </p:sp>
      <p:sp>
        <p:nvSpPr>
          <p:cNvPr id="10" name="Rectangle 9">
            <a:extLst>
              <a:ext uri="{FF2B5EF4-FFF2-40B4-BE49-F238E27FC236}">
                <a16:creationId xmlns:a16="http://schemas.microsoft.com/office/drawing/2014/main" id="{F20DA14F-0C7A-8E25-9E06-22DC8EA71F7F}"/>
              </a:ext>
            </a:extLst>
          </p:cNvPr>
          <p:cNvSpPr/>
          <p:nvPr/>
        </p:nvSpPr>
        <p:spPr>
          <a:xfrm>
            <a:off x="4960620" y="1541345"/>
            <a:ext cx="2205549" cy="1123197"/>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63052204-DE6E-730A-9578-264790C0D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3539" y="1602976"/>
            <a:ext cx="2140339" cy="878292"/>
          </a:xfrm>
          <a:prstGeom prst="rect">
            <a:avLst/>
          </a:prstGeom>
        </p:spPr>
      </p:pic>
      <p:sp>
        <p:nvSpPr>
          <p:cNvPr id="15" name="Scroll: Vertical 14">
            <a:extLst>
              <a:ext uri="{FF2B5EF4-FFF2-40B4-BE49-F238E27FC236}">
                <a16:creationId xmlns:a16="http://schemas.microsoft.com/office/drawing/2014/main" id="{954DDA69-42BC-0DC8-D7D0-5165AECE0DF9}"/>
              </a:ext>
            </a:extLst>
          </p:cNvPr>
          <p:cNvSpPr/>
          <p:nvPr/>
        </p:nvSpPr>
        <p:spPr>
          <a:xfrm>
            <a:off x="180623" y="3429000"/>
            <a:ext cx="1487217" cy="2110092"/>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Arial" panose="020B0604020202020204" pitchFamily="34" charset="0"/>
                <a:cs typeface="Arial" panose="020B0604020202020204" pitchFamily="34" charset="0"/>
              </a:rPr>
              <a:t>Systems appear to have reached equilibrium during the last 500 ns of the trajectory.</a:t>
            </a:r>
            <a:endParaRPr lang="en-IN" sz="1200" dirty="0">
              <a:solidFill>
                <a:schemeClr val="tx1"/>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DFD920C9-A42F-CCCE-7E09-8DA2459040BD}"/>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8" name="Straight Connector 7">
            <a:extLst>
              <a:ext uri="{FF2B5EF4-FFF2-40B4-BE49-F238E27FC236}">
                <a16:creationId xmlns:a16="http://schemas.microsoft.com/office/drawing/2014/main" id="{9CA7BF49-C472-E6EE-5AAC-55DC428461EC}"/>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6DF4625-23C8-F792-D81A-BCBC612D4056}"/>
              </a:ext>
            </a:extLst>
          </p:cNvPr>
          <p:cNvSpPr txBox="1"/>
          <p:nvPr/>
        </p:nvSpPr>
        <p:spPr>
          <a:xfrm>
            <a:off x="924232" y="-58375"/>
            <a:ext cx="10343536" cy="646331"/>
          </a:xfrm>
          <a:prstGeom prst="rect">
            <a:avLst/>
          </a:prstGeom>
          <a:noFill/>
        </p:spPr>
        <p:txBody>
          <a:bodyPr wrap="square" rtlCol="0">
            <a:spAutoFit/>
          </a:bodyPr>
          <a:lstStyle/>
          <a:p>
            <a:r>
              <a:rPr lang="en-US" sz="3600" b="1" dirty="0">
                <a:solidFill>
                  <a:schemeClr val="bg1"/>
                </a:solidFill>
                <a:latin typeface="Arial" panose="020B0604020202020204" pitchFamily="34" charset="0"/>
                <a:cs typeface="Arial" panose="020B0604020202020204" pitchFamily="34" charset="0"/>
              </a:rPr>
              <a:t>Stability of Simulated system: RMSD Analysis</a:t>
            </a:r>
            <a:endParaRPr lang="en-IN" sz="3600" b="1" dirty="0">
              <a:solidFill>
                <a:schemeClr val="bg1"/>
              </a:solidFill>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9D388FF1-14EA-54A8-7930-7A6C0AA43D92}"/>
              </a:ext>
            </a:extLst>
          </p:cNvPr>
          <p:cNvPicPr>
            <a:picLocks noChangeAspect="1"/>
          </p:cNvPicPr>
          <p:nvPr/>
        </p:nvPicPr>
        <p:blipFill>
          <a:blip r:embed="rId3"/>
          <a:stretch>
            <a:fillRect/>
          </a:stretch>
        </p:blipFill>
        <p:spPr>
          <a:xfrm>
            <a:off x="2082497" y="3347574"/>
            <a:ext cx="3762779" cy="2880000"/>
          </a:xfrm>
          <a:prstGeom prst="rect">
            <a:avLst/>
          </a:prstGeom>
        </p:spPr>
      </p:pic>
      <p:pic>
        <p:nvPicPr>
          <p:cNvPr id="7" name="Picture 6">
            <a:extLst>
              <a:ext uri="{FF2B5EF4-FFF2-40B4-BE49-F238E27FC236}">
                <a16:creationId xmlns:a16="http://schemas.microsoft.com/office/drawing/2014/main" id="{93120397-A971-DFB6-9BE8-0F7ED80FDE69}"/>
              </a:ext>
            </a:extLst>
          </p:cNvPr>
          <p:cNvPicPr>
            <a:picLocks noChangeAspect="1"/>
          </p:cNvPicPr>
          <p:nvPr/>
        </p:nvPicPr>
        <p:blipFill>
          <a:blip r:embed="rId4"/>
          <a:stretch>
            <a:fillRect/>
          </a:stretch>
        </p:blipFill>
        <p:spPr>
          <a:xfrm>
            <a:off x="5845276" y="3347574"/>
            <a:ext cx="3762779" cy="2880000"/>
          </a:xfrm>
          <a:prstGeom prst="rect">
            <a:avLst/>
          </a:prstGeom>
        </p:spPr>
      </p:pic>
      <p:sp>
        <p:nvSpPr>
          <p:cNvPr id="9" name="TextBox 8">
            <a:extLst>
              <a:ext uri="{FF2B5EF4-FFF2-40B4-BE49-F238E27FC236}">
                <a16:creationId xmlns:a16="http://schemas.microsoft.com/office/drawing/2014/main" id="{1EB78ADF-040E-A388-A241-A3C5B3ADB8B3}"/>
              </a:ext>
            </a:extLst>
          </p:cNvPr>
          <p:cNvSpPr txBox="1"/>
          <p:nvPr/>
        </p:nvSpPr>
        <p:spPr>
          <a:xfrm>
            <a:off x="3591509" y="2989110"/>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1</a:t>
            </a:r>
          </a:p>
        </p:txBody>
      </p:sp>
      <p:sp>
        <p:nvSpPr>
          <p:cNvPr id="11" name="TextBox 10">
            <a:extLst>
              <a:ext uri="{FF2B5EF4-FFF2-40B4-BE49-F238E27FC236}">
                <a16:creationId xmlns:a16="http://schemas.microsoft.com/office/drawing/2014/main" id="{C33D6062-0428-B27E-42F3-ED7D952D0A52}"/>
              </a:ext>
            </a:extLst>
          </p:cNvPr>
          <p:cNvSpPr txBox="1"/>
          <p:nvPr/>
        </p:nvSpPr>
        <p:spPr>
          <a:xfrm>
            <a:off x="7354288" y="2999103"/>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2</a:t>
            </a:r>
          </a:p>
        </p:txBody>
      </p:sp>
      <p:sp>
        <p:nvSpPr>
          <p:cNvPr id="12" name="Scroll: Vertical 11">
            <a:extLst>
              <a:ext uri="{FF2B5EF4-FFF2-40B4-BE49-F238E27FC236}">
                <a16:creationId xmlns:a16="http://schemas.microsoft.com/office/drawing/2014/main" id="{72C81D87-3B8D-409D-FEEF-D34E1FF5FAF9}"/>
              </a:ext>
            </a:extLst>
          </p:cNvPr>
          <p:cNvSpPr/>
          <p:nvPr/>
        </p:nvSpPr>
        <p:spPr>
          <a:xfrm>
            <a:off x="10002895" y="3429000"/>
            <a:ext cx="1487217" cy="2110092"/>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Arial" panose="020B0604020202020204" pitchFamily="34" charset="0"/>
                <a:cs typeface="Arial" panose="020B0604020202020204" pitchFamily="34" charset="0"/>
              </a:rPr>
              <a:t>RMSD of glycosylated systems is less compared</a:t>
            </a:r>
          </a:p>
          <a:p>
            <a:pPr algn="ctr"/>
            <a:r>
              <a:rPr lang="en-US" sz="1200" dirty="0">
                <a:solidFill>
                  <a:schemeClr val="tx1"/>
                </a:solidFill>
                <a:latin typeface="Arial" panose="020B0604020202020204" pitchFamily="34" charset="0"/>
                <a:cs typeface="Arial" panose="020B0604020202020204" pitchFamily="34" charset="0"/>
              </a:rPr>
              <a:t>to the non-glycosylated</a:t>
            </a:r>
          </a:p>
          <a:p>
            <a:pPr algn="ctr"/>
            <a:r>
              <a:rPr lang="en-US" sz="1200" dirty="0">
                <a:solidFill>
                  <a:schemeClr val="tx1"/>
                </a:solidFill>
                <a:latin typeface="Arial" panose="020B0604020202020204" pitchFamily="34" charset="0"/>
                <a:cs typeface="Arial" panose="020B0604020202020204" pitchFamily="34" charset="0"/>
              </a:rPr>
              <a:t>.</a:t>
            </a:r>
            <a:endParaRPr lang="en-IN" sz="1200" dirty="0">
              <a:solidFill>
                <a:schemeClr val="tx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020A246E-DAC5-35E5-0C17-971EB7F751D5}"/>
              </a:ext>
            </a:extLst>
          </p:cNvPr>
          <p:cNvSpPr txBox="1"/>
          <p:nvPr/>
        </p:nvSpPr>
        <p:spPr>
          <a:xfrm>
            <a:off x="11007867" y="6468587"/>
            <a:ext cx="1531374" cy="369332"/>
          </a:xfrm>
          <a:prstGeom prst="rect">
            <a:avLst/>
          </a:prstGeom>
          <a:noFill/>
        </p:spPr>
        <p:txBody>
          <a:bodyPr wrap="square">
            <a:spAutoFit/>
          </a:bodyPr>
          <a:lstStyle/>
          <a:p>
            <a:pPr algn="ctr"/>
            <a:r>
              <a:rPr lang="en-IN" dirty="0"/>
              <a:t>11</a:t>
            </a:r>
          </a:p>
        </p:txBody>
      </p:sp>
    </p:spTree>
    <p:extLst>
      <p:ext uri="{BB962C8B-B14F-4D97-AF65-F5344CB8AC3E}">
        <p14:creationId xmlns:p14="http://schemas.microsoft.com/office/powerpoint/2010/main" val="358990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up)">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F9285-E89F-401E-9652-3493C1803219}"/>
            </a:ext>
          </a:extLst>
        </p:cNvPr>
        <p:cNvGrpSpPr/>
        <p:nvPr/>
      </p:nvGrpSpPr>
      <p:grpSpPr>
        <a:xfrm>
          <a:off x="0" y="0"/>
          <a:ext cx="0" cy="0"/>
          <a:chOff x="0" y="0"/>
          <a:chExt cx="0" cy="0"/>
        </a:xfrm>
      </p:grpSpPr>
      <p:grpSp>
        <p:nvGrpSpPr>
          <p:cNvPr id="48" name="Group 47">
            <a:extLst>
              <a:ext uri="{FF2B5EF4-FFF2-40B4-BE49-F238E27FC236}">
                <a16:creationId xmlns:a16="http://schemas.microsoft.com/office/drawing/2014/main" id="{61243585-4CB0-1B70-F43C-7C3C001C91B2}"/>
              </a:ext>
            </a:extLst>
          </p:cNvPr>
          <p:cNvGrpSpPr/>
          <p:nvPr/>
        </p:nvGrpSpPr>
        <p:grpSpPr>
          <a:xfrm>
            <a:off x="315120" y="1233907"/>
            <a:ext cx="5780880" cy="4205445"/>
            <a:chOff x="280057" y="1806218"/>
            <a:chExt cx="5780880" cy="4205445"/>
          </a:xfrm>
        </p:grpSpPr>
        <p:sp>
          <p:nvSpPr>
            <p:cNvPr id="8" name="AutoShape 2" descr="Part:BBa K3429011 - parts.igem.org">
              <a:extLst>
                <a:ext uri="{FF2B5EF4-FFF2-40B4-BE49-F238E27FC236}">
                  <a16:creationId xmlns:a16="http://schemas.microsoft.com/office/drawing/2014/main" id="{718A50E1-6A66-47D9-13CC-979BB5262A1F}"/>
                </a:ext>
              </a:extLst>
            </p:cNvPr>
            <p:cNvSpPr>
              <a:spLocks noChangeAspect="1" noChangeArrowheads="1"/>
            </p:cNvSpPr>
            <p:nvPr/>
          </p:nvSpPr>
          <p:spPr bwMode="auto">
            <a:xfrm>
              <a:off x="5697744" y="278849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AutoShape 2" descr="Part:BBa K3429011 - parts.igem.org">
              <a:extLst>
                <a:ext uri="{FF2B5EF4-FFF2-40B4-BE49-F238E27FC236}">
                  <a16:creationId xmlns:a16="http://schemas.microsoft.com/office/drawing/2014/main" id="{49E5C455-A41B-3A4D-D9D7-2C6553D760A8}"/>
                </a:ext>
              </a:extLst>
            </p:cNvPr>
            <p:cNvSpPr>
              <a:spLocks noChangeAspect="1" noChangeArrowheads="1"/>
            </p:cNvSpPr>
            <p:nvPr/>
          </p:nvSpPr>
          <p:spPr bwMode="auto">
            <a:xfrm>
              <a:off x="5697744" y="278849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4" name="Picture 13">
              <a:extLst>
                <a:ext uri="{FF2B5EF4-FFF2-40B4-BE49-F238E27FC236}">
                  <a16:creationId xmlns:a16="http://schemas.microsoft.com/office/drawing/2014/main" id="{56A27E87-0CD8-67DE-D15E-BC3A30F64FE1}"/>
                </a:ext>
              </a:extLst>
            </p:cNvPr>
            <p:cNvPicPr>
              <a:picLocks noChangeAspect="1"/>
            </p:cNvPicPr>
            <p:nvPr/>
          </p:nvPicPr>
          <p:blipFill>
            <a:blip r:embed="rId2"/>
            <a:srcRect l="7260" t="7884" r="11267" b="5159"/>
            <a:stretch/>
          </p:blipFill>
          <p:spPr>
            <a:xfrm>
              <a:off x="280057" y="1806218"/>
              <a:ext cx="5780880" cy="4205445"/>
            </a:xfrm>
            <a:prstGeom prst="rect">
              <a:avLst/>
            </a:prstGeom>
          </p:spPr>
        </p:pic>
        <p:pic>
          <p:nvPicPr>
            <p:cNvPr id="15" name="Picture 14">
              <a:extLst>
                <a:ext uri="{FF2B5EF4-FFF2-40B4-BE49-F238E27FC236}">
                  <a16:creationId xmlns:a16="http://schemas.microsoft.com/office/drawing/2014/main" id="{B76A2F91-0AA7-7C96-ED2A-C06892C731FA}"/>
                </a:ext>
              </a:extLst>
            </p:cNvPr>
            <p:cNvPicPr>
              <a:picLocks noChangeAspect="1"/>
            </p:cNvPicPr>
            <p:nvPr/>
          </p:nvPicPr>
          <p:blipFill>
            <a:blip r:embed="rId3"/>
            <a:stretch>
              <a:fillRect/>
            </a:stretch>
          </p:blipFill>
          <p:spPr>
            <a:xfrm>
              <a:off x="1122642" y="3843638"/>
              <a:ext cx="2013800" cy="597460"/>
            </a:xfrm>
            <a:prstGeom prst="rect">
              <a:avLst/>
            </a:prstGeom>
          </p:spPr>
        </p:pic>
        <p:pic>
          <p:nvPicPr>
            <p:cNvPr id="16" name="Picture 15">
              <a:extLst>
                <a:ext uri="{FF2B5EF4-FFF2-40B4-BE49-F238E27FC236}">
                  <a16:creationId xmlns:a16="http://schemas.microsoft.com/office/drawing/2014/main" id="{1E2E02A7-031A-0D4C-3179-E037E7498E5F}"/>
                </a:ext>
              </a:extLst>
            </p:cNvPr>
            <p:cNvPicPr>
              <a:picLocks noChangeAspect="1"/>
            </p:cNvPicPr>
            <p:nvPr/>
          </p:nvPicPr>
          <p:blipFill>
            <a:blip r:embed="rId4"/>
            <a:stretch>
              <a:fillRect/>
            </a:stretch>
          </p:blipFill>
          <p:spPr>
            <a:xfrm>
              <a:off x="1884099" y="3572467"/>
              <a:ext cx="164606" cy="292633"/>
            </a:xfrm>
            <a:prstGeom prst="rect">
              <a:avLst/>
            </a:prstGeom>
          </p:spPr>
        </p:pic>
        <p:pic>
          <p:nvPicPr>
            <p:cNvPr id="17" name="Picture 16">
              <a:extLst>
                <a:ext uri="{FF2B5EF4-FFF2-40B4-BE49-F238E27FC236}">
                  <a16:creationId xmlns:a16="http://schemas.microsoft.com/office/drawing/2014/main" id="{DFE8E4E9-28BC-0DB4-D1C1-FBC289053013}"/>
                </a:ext>
              </a:extLst>
            </p:cNvPr>
            <p:cNvPicPr>
              <a:picLocks noChangeAspect="1"/>
            </p:cNvPicPr>
            <p:nvPr/>
          </p:nvPicPr>
          <p:blipFill>
            <a:blip r:embed="rId4"/>
            <a:stretch>
              <a:fillRect/>
            </a:stretch>
          </p:blipFill>
          <p:spPr>
            <a:xfrm>
              <a:off x="3267167" y="3663828"/>
              <a:ext cx="164606" cy="292633"/>
            </a:xfrm>
            <a:prstGeom prst="rect">
              <a:avLst/>
            </a:prstGeom>
          </p:spPr>
        </p:pic>
        <p:pic>
          <p:nvPicPr>
            <p:cNvPr id="18" name="Picture 17">
              <a:extLst>
                <a:ext uri="{FF2B5EF4-FFF2-40B4-BE49-F238E27FC236}">
                  <a16:creationId xmlns:a16="http://schemas.microsoft.com/office/drawing/2014/main" id="{77EBC153-C90E-1F94-1EE1-36E32051A3C9}"/>
                </a:ext>
              </a:extLst>
            </p:cNvPr>
            <p:cNvPicPr>
              <a:picLocks noChangeAspect="1"/>
            </p:cNvPicPr>
            <p:nvPr/>
          </p:nvPicPr>
          <p:blipFill>
            <a:blip r:embed="rId4"/>
            <a:stretch>
              <a:fillRect/>
            </a:stretch>
          </p:blipFill>
          <p:spPr>
            <a:xfrm>
              <a:off x="4941298" y="3696724"/>
              <a:ext cx="164606" cy="292633"/>
            </a:xfrm>
            <a:prstGeom prst="rect">
              <a:avLst/>
            </a:prstGeom>
          </p:spPr>
        </p:pic>
        <p:pic>
          <p:nvPicPr>
            <p:cNvPr id="19" name="Picture 18">
              <a:extLst>
                <a:ext uri="{FF2B5EF4-FFF2-40B4-BE49-F238E27FC236}">
                  <a16:creationId xmlns:a16="http://schemas.microsoft.com/office/drawing/2014/main" id="{ACEB1134-7917-322E-2DFF-26D65398B781}"/>
                </a:ext>
              </a:extLst>
            </p:cNvPr>
            <p:cNvPicPr>
              <a:picLocks noChangeAspect="1"/>
            </p:cNvPicPr>
            <p:nvPr/>
          </p:nvPicPr>
          <p:blipFill>
            <a:blip r:embed="rId4"/>
            <a:stretch>
              <a:fillRect/>
            </a:stretch>
          </p:blipFill>
          <p:spPr>
            <a:xfrm>
              <a:off x="5451795" y="3517510"/>
              <a:ext cx="164606" cy="292633"/>
            </a:xfrm>
            <a:prstGeom prst="rect">
              <a:avLst/>
            </a:prstGeom>
          </p:spPr>
        </p:pic>
        <p:sp>
          <p:nvSpPr>
            <p:cNvPr id="20" name="TextBox 19">
              <a:extLst>
                <a:ext uri="{FF2B5EF4-FFF2-40B4-BE49-F238E27FC236}">
                  <a16:creationId xmlns:a16="http://schemas.microsoft.com/office/drawing/2014/main" id="{61080F64-33FB-199F-0D82-50836989BD6F}"/>
                </a:ext>
              </a:extLst>
            </p:cNvPr>
            <p:cNvSpPr txBox="1"/>
            <p:nvPr/>
          </p:nvSpPr>
          <p:spPr>
            <a:xfrm>
              <a:off x="1122642" y="3392962"/>
              <a:ext cx="2796200" cy="276999"/>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Membrane Distal Domain</a:t>
              </a:r>
            </a:p>
          </p:txBody>
        </p:sp>
        <p:pic>
          <p:nvPicPr>
            <p:cNvPr id="21" name="Picture 20">
              <a:extLst>
                <a:ext uri="{FF2B5EF4-FFF2-40B4-BE49-F238E27FC236}">
                  <a16:creationId xmlns:a16="http://schemas.microsoft.com/office/drawing/2014/main" id="{0FAA2D7D-D934-73C5-AFB0-BE52EFF545B0}"/>
                </a:ext>
              </a:extLst>
            </p:cNvPr>
            <p:cNvPicPr>
              <a:picLocks noChangeAspect="1"/>
            </p:cNvPicPr>
            <p:nvPr/>
          </p:nvPicPr>
          <p:blipFill>
            <a:blip r:embed="rId5"/>
            <a:stretch>
              <a:fillRect/>
            </a:stretch>
          </p:blipFill>
          <p:spPr>
            <a:xfrm>
              <a:off x="3103351" y="3950327"/>
              <a:ext cx="461256" cy="384081"/>
            </a:xfrm>
            <a:prstGeom prst="rect">
              <a:avLst/>
            </a:prstGeom>
          </p:spPr>
        </p:pic>
        <p:pic>
          <p:nvPicPr>
            <p:cNvPr id="22" name="Picture 21">
              <a:extLst>
                <a:ext uri="{FF2B5EF4-FFF2-40B4-BE49-F238E27FC236}">
                  <a16:creationId xmlns:a16="http://schemas.microsoft.com/office/drawing/2014/main" id="{C3036FED-34CF-53EE-5A04-0557CE0CD475}"/>
                </a:ext>
              </a:extLst>
            </p:cNvPr>
            <p:cNvPicPr>
              <a:picLocks noChangeAspect="1"/>
            </p:cNvPicPr>
            <p:nvPr/>
          </p:nvPicPr>
          <p:blipFill>
            <a:blip r:embed="rId4"/>
            <a:stretch>
              <a:fillRect/>
            </a:stretch>
          </p:blipFill>
          <p:spPr>
            <a:xfrm>
              <a:off x="4015276" y="3663827"/>
              <a:ext cx="164606" cy="292633"/>
            </a:xfrm>
            <a:prstGeom prst="rect">
              <a:avLst/>
            </a:prstGeom>
          </p:spPr>
        </p:pic>
        <p:sp>
          <p:nvSpPr>
            <p:cNvPr id="23" name="TextBox 22">
              <a:extLst>
                <a:ext uri="{FF2B5EF4-FFF2-40B4-BE49-F238E27FC236}">
                  <a16:creationId xmlns:a16="http://schemas.microsoft.com/office/drawing/2014/main" id="{C1E21A4D-0F99-27E4-1555-5E00509E56AC}"/>
                </a:ext>
              </a:extLst>
            </p:cNvPr>
            <p:cNvSpPr txBox="1"/>
            <p:nvPr/>
          </p:nvSpPr>
          <p:spPr>
            <a:xfrm>
              <a:off x="3103350" y="3511963"/>
              <a:ext cx="772294" cy="276999"/>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Hinge</a:t>
              </a:r>
            </a:p>
          </p:txBody>
        </p:sp>
        <p:pic>
          <p:nvPicPr>
            <p:cNvPr id="24" name="Picture 23">
              <a:extLst>
                <a:ext uri="{FF2B5EF4-FFF2-40B4-BE49-F238E27FC236}">
                  <a16:creationId xmlns:a16="http://schemas.microsoft.com/office/drawing/2014/main" id="{87618B1A-A087-318B-D0FA-7AB460D65E08}"/>
                </a:ext>
              </a:extLst>
            </p:cNvPr>
            <p:cNvPicPr>
              <a:picLocks noChangeAspect="1"/>
            </p:cNvPicPr>
            <p:nvPr/>
          </p:nvPicPr>
          <p:blipFill>
            <a:blip r:embed="rId6"/>
            <a:stretch>
              <a:fillRect/>
            </a:stretch>
          </p:blipFill>
          <p:spPr>
            <a:xfrm>
              <a:off x="3562497" y="3907066"/>
              <a:ext cx="1199267" cy="481626"/>
            </a:xfrm>
            <a:prstGeom prst="rect">
              <a:avLst/>
            </a:prstGeom>
          </p:spPr>
        </p:pic>
        <p:sp>
          <p:nvSpPr>
            <p:cNvPr id="25" name="TextBox 24">
              <a:extLst>
                <a:ext uri="{FF2B5EF4-FFF2-40B4-BE49-F238E27FC236}">
                  <a16:creationId xmlns:a16="http://schemas.microsoft.com/office/drawing/2014/main" id="{38488482-DDB1-9C0A-8082-7EDF711A6C6D}"/>
                </a:ext>
              </a:extLst>
            </p:cNvPr>
            <p:cNvSpPr txBox="1"/>
            <p:nvPr/>
          </p:nvSpPr>
          <p:spPr>
            <a:xfrm>
              <a:off x="3731048" y="3072452"/>
              <a:ext cx="1301721" cy="646331"/>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Membrane Proximal Domain</a:t>
              </a:r>
            </a:p>
          </p:txBody>
        </p:sp>
        <p:pic>
          <p:nvPicPr>
            <p:cNvPr id="26" name="Picture 25">
              <a:extLst>
                <a:ext uri="{FF2B5EF4-FFF2-40B4-BE49-F238E27FC236}">
                  <a16:creationId xmlns:a16="http://schemas.microsoft.com/office/drawing/2014/main" id="{8D011231-45B5-2EA1-FCAE-9DC8370E3620}"/>
                </a:ext>
              </a:extLst>
            </p:cNvPr>
            <p:cNvPicPr>
              <a:picLocks noChangeAspect="1"/>
            </p:cNvPicPr>
            <p:nvPr/>
          </p:nvPicPr>
          <p:blipFill>
            <a:blip r:embed="rId7"/>
            <a:stretch>
              <a:fillRect/>
            </a:stretch>
          </p:blipFill>
          <p:spPr>
            <a:xfrm>
              <a:off x="4744218" y="3957931"/>
              <a:ext cx="577102" cy="390178"/>
            </a:xfrm>
            <a:prstGeom prst="rect">
              <a:avLst/>
            </a:prstGeom>
          </p:spPr>
        </p:pic>
        <p:sp>
          <p:nvSpPr>
            <p:cNvPr id="27" name="TextBox 26">
              <a:extLst>
                <a:ext uri="{FF2B5EF4-FFF2-40B4-BE49-F238E27FC236}">
                  <a16:creationId xmlns:a16="http://schemas.microsoft.com/office/drawing/2014/main" id="{BD2A1131-B86E-73DD-1ACA-66E0044EB159}"/>
                </a:ext>
              </a:extLst>
            </p:cNvPr>
            <p:cNvSpPr txBox="1"/>
            <p:nvPr/>
          </p:nvSpPr>
          <p:spPr>
            <a:xfrm>
              <a:off x="4623703" y="3245699"/>
              <a:ext cx="908809" cy="553998"/>
            </a:xfrm>
            <a:prstGeom prst="rect">
              <a:avLst/>
            </a:prstGeom>
            <a:noFill/>
          </p:spPr>
          <p:txBody>
            <a:bodyPr wrap="square">
              <a:spAutoFit/>
            </a:bodyPr>
            <a:lstStyle/>
            <a:p>
              <a:r>
                <a:rPr lang="en-IN" sz="1000" dirty="0">
                  <a:latin typeface="Arial" panose="020B0604020202020204" pitchFamily="34" charset="0"/>
                  <a:cs typeface="Arial" panose="020B0604020202020204" pitchFamily="34" charset="0"/>
                </a:rPr>
                <a:t>Trans-membrane Domain</a:t>
              </a:r>
            </a:p>
          </p:txBody>
        </p:sp>
        <p:pic>
          <p:nvPicPr>
            <p:cNvPr id="28" name="Picture 27">
              <a:extLst>
                <a:ext uri="{FF2B5EF4-FFF2-40B4-BE49-F238E27FC236}">
                  <a16:creationId xmlns:a16="http://schemas.microsoft.com/office/drawing/2014/main" id="{222980AE-126E-0354-5E06-3D124C4D9D95}"/>
                </a:ext>
              </a:extLst>
            </p:cNvPr>
            <p:cNvPicPr>
              <a:picLocks noChangeAspect="1"/>
            </p:cNvPicPr>
            <p:nvPr/>
          </p:nvPicPr>
          <p:blipFill>
            <a:blip r:embed="rId8"/>
            <a:stretch>
              <a:fillRect/>
            </a:stretch>
          </p:blipFill>
          <p:spPr>
            <a:xfrm>
              <a:off x="5305479" y="3800341"/>
              <a:ext cx="292633" cy="402371"/>
            </a:xfrm>
            <a:prstGeom prst="rect">
              <a:avLst/>
            </a:prstGeom>
          </p:spPr>
        </p:pic>
        <p:sp>
          <p:nvSpPr>
            <p:cNvPr id="29" name="TextBox 28">
              <a:extLst>
                <a:ext uri="{FF2B5EF4-FFF2-40B4-BE49-F238E27FC236}">
                  <a16:creationId xmlns:a16="http://schemas.microsoft.com/office/drawing/2014/main" id="{B90551B9-70C9-9C46-989C-4ABAD798EE27}"/>
                </a:ext>
              </a:extLst>
            </p:cNvPr>
            <p:cNvSpPr txBox="1"/>
            <p:nvPr/>
          </p:nvSpPr>
          <p:spPr>
            <a:xfrm>
              <a:off x="5228143" y="3087760"/>
              <a:ext cx="739937" cy="400110"/>
            </a:xfrm>
            <a:prstGeom prst="rect">
              <a:avLst/>
            </a:prstGeom>
            <a:noFill/>
          </p:spPr>
          <p:txBody>
            <a:bodyPr wrap="square">
              <a:spAutoFit/>
            </a:bodyPr>
            <a:lstStyle/>
            <a:p>
              <a:r>
                <a:rPr lang="en-IN" sz="1000" dirty="0">
                  <a:latin typeface="Arial" panose="020B0604020202020204" pitchFamily="34" charset="0"/>
                  <a:cs typeface="Arial" panose="020B0604020202020204" pitchFamily="34" charset="0"/>
                </a:rPr>
                <a:t>Cytosolic Tail</a:t>
              </a:r>
            </a:p>
          </p:txBody>
        </p:sp>
      </p:grpSp>
      <p:grpSp>
        <p:nvGrpSpPr>
          <p:cNvPr id="49" name="Group 48">
            <a:extLst>
              <a:ext uri="{FF2B5EF4-FFF2-40B4-BE49-F238E27FC236}">
                <a16:creationId xmlns:a16="http://schemas.microsoft.com/office/drawing/2014/main" id="{123A7E35-FDA8-AD89-7B70-EACE882A285A}"/>
              </a:ext>
            </a:extLst>
          </p:cNvPr>
          <p:cNvGrpSpPr/>
          <p:nvPr/>
        </p:nvGrpSpPr>
        <p:grpSpPr>
          <a:xfrm>
            <a:off x="5956260" y="1232031"/>
            <a:ext cx="5808567" cy="4205447"/>
            <a:chOff x="6096000" y="2286222"/>
            <a:chExt cx="5808567" cy="4205447"/>
          </a:xfrm>
        </p:grpSpPr>
        <p:sp>
          <p:nvSpPr>
            <p:cNvPr id="9" name="AutoShape 4" descr="Part:BBa K3429011 - parts.igem.org">
              <a:extLst>
                <a:ext uri="{FF2B5EF4-FFF2-40B4-BE49-F238E27FC236}">
                  <a16:creationId xmlns:a16="http://schemas.microsoft.com/office/drawing/2014/main" id="{D040943E-1C4F-629A-4043-3F29D23D047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1" name="Scroll: Vertical 10">
              <a:extLst>
                <a:ext uri="{FF2B5EF4-FFF2-40B4-BE49-F238E27FC236}">
                  <a16:creationId xmlns:a16="http://schemas.microsoft.com/office/drawing/2014/main" id="{4963DCA8-FFB2-8B35-26A1-4C1B0C9E532A}"/>
                </a:ext>
              </a:extLst>
            </p:cNvPr>
            <p:cNvSpPr/>
            <p:nvPr/>
          </p:nvSpPr>
          <p:spPr>
            <a:xfrm>
              <a:off x="9453061" y="2609986"/>
              <a:ext cx="1458309" cy="1727200"/>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7FF3F8E5-53DA-6261-3093-6F6A7A7776A3}"/>
                </a:ext>
              </a:extLst>
            </p:cNvPr>
            <p:cNvSpPr txBox="1"/>
            <p:nvPr/>
          </p:nvSpPr>
          <p:spPr>
            <a:xfrm>
              <a:off x="9590603" y="2858180"/>
              <a:ext cx="1244218" cy="1384995"/>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The reduced fluctuations could be caused by O-glycans’ present in the hinge region.</a:t>
              </a:r>
              <a:endParaRPr lang="en-IN" sz="1200" dirty="0">
                <a:latin typeface="Arial" panose="020B0604020202020204" pitchFamily="34" charset="0"/>
                <a:cs typeface="Arial" panose="020B0604020202020204" pitchFamily="34" charset="0"/>
              </a:endParaRPr>
            </a:p>
          </p:txBody>
        </p:sp>
        <p:sp>
          <p:nvSpPr>
            <p:cNvPr id="10" name="AutoShape 4" descr="Part:BBa K3429011 - parts.igem.org">
              <a:extLst>
                <a:ext uri="{FF2B5EF4-FFF2-40B4-BE49-F238E27FC236}">
                  <a16:creationId xmlns:a16="http://schemas.microsoft.com/office/drawing/2014/main" id="{C8D7533D-1085-D4B6-04CB-1A858D9C11FA}"/>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0" name="Picture 29">
              <a:extLst>
                <a:ext uri="{FF2B5EF4-FFF2-40B4-BE49-F238E27FC236}">
                  <a16:creationId xmlns:a16="http://schemas.microsoft.com/office/drawing/2014/main" id="{B2C914FF-E8CE-C1BA-E898-8C4039B37F95}"/>
                </a:ext>
              </a:extLst>
            </p:cNvPr>
            <p:cNvPicPr>
              <a:picLocks noChangeAspect="1"/>
            </p:cNvPicPr>
            <p:nvPr/>
          </p:nvPicPr>
          <p:blipFill>
            <a:blip r:embed="rId9"/>
            <a:stretch>
              <a:fillRect/>
            </a:stretch>
          </p:blipFill>
          <p:spPr>
            <a:xfrm>
              <a:off x="6141235" y="2286222"/>
              <a:ext cx="5763332" cy="4205447"/>
            </a:xfrm>
            <a:prstGeom prst="rect">
              <a:avLst/>
            </a:prstGeom>
          </p:spPr>
        </p:pic>
        <p:pic>
          <p:nvPicPr>
            <p:cNvPr id="31" name="Picture 30">
              <a:extLst>
                <a:ext uri="{FF2B5EF4-FFF2-40B4-BE49-F238E27FC236}">
                  <a16:creationId xmlns:a16="http://schemas.microsoft.com/office/drawing/2014/main" id="{C949CA83-2930-1DDD-A4BF-6AAFBBDBAC1E}"/>
                </a:ext>
              </a:extLst>
            </p:cNvPr>
            <p:cNvPicPr>
              <a:picLocks noChangeAspect="1"/>
            </p:cNvPicPr>
            <p:nvPr/>
          </p:nvPicPr>
          <p:blipFill>
            <a:blip r:embed="rId3"/>
            <a:stretch>
              <a:fillRect/>
            </a:stretch>
          </p:blipFill>
          <p:spPr>
            <a:xfrm>
              <a:off x="6818040" y="4298751"/>
              <a:ext cx="2013800" cy="597460"/>
            </a:xfrm>
            <a:prstGeom prst="rect">
              <a:avLst/>
            </a:prstGeom>
          </p:spPr>
        </p:pic>
        <p:pic>
          <p:nvPicPr>
            <p:cNvPr id="32" name="Picture 31">
              <a:extLst>
                <a:ext uri="{FF2B5EF4-FFF2-40B4-BE49-F238E27FC236}">
                  <a16:creationId xmlns:a16="http://schemas.microsoft.com/office/drawing/2014/main" id="{9EABAE7B-39A7-489C-F7CC-978E26E3EAE7}"/>
                </a:ext>
              </a:extLst>
            </p:cNvPr>
            <p:cNvPicPr>
              <a:picLocks noChangeAspect="1"/>
            </p:cNvPicPr>
            <p:nvPr/>
          </p:nvPicPr>
          <p:blipFill>
            <a:blip r:embed="rId4"/>
            <a:stretch>
              <a:fillRect/>
            </a:stretch>
          </p:blipFill>
          <p:spPr>
            <a:xfrm>
              <a:off x="7579497" y="4027580"/>
              <a:ext cx="164606" cy="292633"/>
            </a:xfrm>
            <a:prstGeom prst="rect">
              <a:avLst/>
            </a:prstGeom>
          </p:spPr>
        </p:pic>
        <p:sp>
          <p:nvSpPr>
            <p:cNvPr id="33" name="TextBox 32">
              <a:extLst>
                <a:ext uri="{FF2B5EF4-FFF2-40B4-BE49-F238E27FC236}">
                  <a16:creationId xmlns:a16="http://schemas.microsoft.com/office/drawing/2014/main" id="{2EBBB86D-7813-5008-AD75-BC9DD69F4D39}"/>
                </a:ext>
              </a:extLst>
            </p:cNvPr>
            <p:cNvSpPr txBox="1"/>
            <p:nvPr/>
          </p:nvSpPr>
          <p:spPr>
            <a:xfrm>
              <a:off x="6818040" y="3848075"/>
              <a:ext cx="2796200" cy="276999"/>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Membrane Distal Domain</a:t>
              </a:r>
            </a:p>
          </p:txBody>
        </p:sp>
        <p:pic>
          <p:nvPicPr>
            <p:cNvPr id="34" name="Picture 33">
              <a:extLst>
                <a:ext uri="{FF2B5EF4-FFF2-40B4-BE49-F238E27FC236}">
                  <a16:creationId xmlns:a16="http://schemas.microsoft.com/office/drawing/2014/main" id="{21BCA678-84F8-9E5B-90D7-3105D92C7494}"/>
                </a:ext>
              </a:extLst>
            </p:cNvPr>
            <p:cNvPicPr>
              <a:picLocks noChangeAspect="1"/>
            </p:cNvPicPr>
            <p:nvPr/>
          </p:nvPicPr>
          <p:blipFill>
            <a:blip r:embed="rId4"/>
            <a:stretch>
              <a:fillRect/>
            </a:stretch>
          </p:blipFill>
          <p:spPr>
            <a:xfrm>
              <a:off x="8986372" y="4198557"/>
              <a:ext cx="164606" cy="292633"/>
            </a:xfrm>
            <a:prstGeom prst="rect">
              <a:avLst/>
            </a:prstGeom>
          </p:spPr>
        </p:pic>
        <p:pic>
          <p:nvPicPr>
            <p:cNvPr id="35" name="Picture 34">
              <a:extLst>
                <a:ext uri="{FF2B5EF4-FFF2-40B4-BE49-F238E27FC236}">
                  <a16:creationId xmlns:a16="http://schemas.microsoft.com/office/drawing/2014/main" id="{C14D4108-F176-9DCD-3FD4-1298A7C1C3B5}"/>
                </a:ext>
              </a:extLst>
            </p:cNvPr>
            <p:cNvPicPr>
              <a:picLocks noChangeAspect="1"/>
            </p:cNvPicPr>
            <p:nvPr/>
          </p:nvPicPr>
          <p:blipFill>
            <a:blip r:embed="rId5"/>
            <a:stretch>
              <a:fillRect/>
            </a:stretch>
          </p:blipFill>
          <p:spPr>
            <a:xfrm>
              <a:off x="8822556" y="4485056"/>
              <a:ext cx="461256" cy="384081"/>
            </a:xfrm>
            <a:prstGeom prst="rect">
              <a:avLst/>
            </a:prstGeom>
          </p:spPr>
        </p:pic>
        <p:sp>
          <p:nvSpPr>
            <p:cNvPr id="36" name="TextBox 35">
              <a:extLst>
                <a:ext uri="{FF2B5EF4-FFF2-40B4-BE49-F238E27FC236}">
                  <a16:creationId xmlns:a16="http://schemas.microsoft.com/office/drawing/2014/main" id="{AC1E346E-E366-1290-DBC1-E7FCE5DC5B28}"/>
                </a:ext>
              </a:extLst>
            </p:cNvPr>
            <p:cNvSpPr txBox="1"/>
            <p:nvPr/>
          </p:nvSpPr>
          <p:spPr>
            <a:xfrm>
              <a:off x="8822555" y="4046692"/>
              <a:ext cx="772294" cy="276999"/>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Hinge</a:t>
              </a:r>
            </a:p>
          </p:txBody>
        </p:sp>
        <p:pic>
          <p:nvPicPr>
            <p:cNvPr id="37" name="Picture 36">
              <a:extLst>
                <a:ext uri="{FF2B5EF4-FFF2-40B4-BE49-F238E27FC236}">
                  <a16:creationId xmlns:a16="http://schemas.microsoft.com/office/drawing/2014/main" id="{608CC7FE-E949-AA49-66D7-AF7386DED024}"/>
                </a:ext>
              </a:extLst>
            </p:cNvPr>
            <p:cNvPicPr>
              <a:picLocks noChangeAspect="1"/>
            </p:cNvPicPr>
            <p:nvPr/>
          </p:nvPicPr>
          <p:blipFill>
            <a:blip r:embed="rId4"/>
            <a:stretch>
              <a:fillRect/>
            </a:stretch>
          </p:blipFill>
          <p:spPr>
            <a:xfrm>
              <a:off x="9741454" y="4161791"/>
              <a:ext cx="164606" cy="292633"/>
            </a:xfrm>
            <a:prstGeom prst="rect">
              <a:avLst/>
            </a:prstGeom>
          </p:spPr>
        </p:pic>
        <p:pic>
          <p:nvPicPr>
            <p:cNvPr id="38" name="Picture 37">
              <a:extLst>
                <a:ext uri="{FF2B5EF4-FFF2-40B4-BE49-F238E27FC236}">
                  <a16:creationId xmlns:a16="http://schemas.microsoft.com/office/drawing/2014/main" id="{0992DAE7-6307-3DD6-6513-F915977C1C58}"/>
                </a:ext>
              </a:extLst>
            </p:cNvPr>
            <p:cNvPicPr>
              <a:picLocks noChangeAspect="1"/>
            </p:cNvPicPr>
            <p:nvPr/>
          </p:nvPicPr>
          <p:blipFill>
            <a:blip r:embed="rId6"/>
            <a:stretch>
              <a:fillRect/>
            </a:stretch>
          </p:blipFill>
          <p:spPr>
            <a:xfrm>
              <a:off x="9288675" y="4405030"/>
              <a:ext cx="1289378" cy="481626"/>
            </a:xfrm>
            <a:prstGeom prst="rect">
              <a:avLst/>
            </a:prstGeom>
          </p:spPr>
        </p:pic>
        <p:sp>
          <p:nvSpPr>
            <p:cNvPr id="39" name="TextBox 38">
              <a:extLst>
                <a:ext uri="{FF2B5EF4-FFF2-40B4-BE49-F238E27FC236}">
                  <a16:creationId xmlns:a16="http://schemas.microsoft.com/office/drawing/2014/main" id="{24527DCE-25A5-CE16-3E1F-1B05B5C9FFC4}"/>
                </a:ext>
              </a:extLst>
            </p:cNvPr>
            <p:cNvSpPr txBox="1"/>
            <p:nvPr/>
          </p:nvSpPr>
          <p:spPr>
            <a:xfrm>
              <a:off x="9457226" y="3570416"/>
              <a:ext cx="1301721" cy="646331"/>
            </a:xfrm>
            <a:prstGeom prst="rect">
              <a:avLst/>
            </a:prstGeom>
            <a:noFill/>
          </p:spPr>
          <p:txBody>
            <a:bodyPr wrap="square">
              <a:spAutoFit/>
            </a:bodyPr>
            <a:lstStyle/>
            <a:p>
              <a:r>
                <a:rPr lang="en-IN" sz="1200" dirty="0">
                  <a:latin typeface="Arial" panose="020B0604020202020204" pitchFamily="34" charset="0"/>
                  <a:cs typeface="Arial" panose="020B0604020202020204" pitchFamily="34" charset="0"/>
                </a:rPr>
                <a:t>Membrane Proximal Domain</a:t>
              </a:r>
            </a:p>
          </p:txBody>
        </p:sp>
        <p:pic>
          <p:nvPicPr>
            <p:cNvPr id="40" name="Picture 39">
              <a:extLst>
                <a:ext uri="{FF2B5EF4-FFF2-40B4-BE49-F238E27FC236}">
                  <a16:creationId xmlns:a16="http://schemas.microsoft.com/office/drawing/2014/main" id="{6DBE4B0C-E7D1-0D05-07E8-CFA606FCFC42}"/>
                </a:ext>
              </a:extLst>
            </p:cNvPr>
            <p:cNvPicPr>
              <a:picLocks noChangeAspect="1"/>
            </p:cNvPicPr>
            <p:nvPr/>
          </p:nvPicPr>
          <p:blipFill>
            <a:blip r:embed="rId4"/>
            <a:stretch>
              <a:fillRect/>
            </a:stretch>
          </p:blipFill>
          <p:spPr>
            <a:xfrm>
              <a:off x="10768504" y="4210987"/>
              <a:ext cx="164606" cy="292633"/>
            </a:xfrm>
            <a:prstGeom prst="rect">
              <a:avLst/>
            </a:prstGeom>
          </p:spPr>
        </p:pic>
        <p:pic>
          <p:nvPicPr>
            <p:cNvPr id="41" name="Picture 40">
              <a:extLst>
                <a:ext uri="{FF2B5EF4-FFF2-40B4-BE49-F238E27FC236}">
                  <a16:creationId xmlns:a16="http://schemas.microsoft.com/office/drawing/2014/main" id="{02056FCE-3212-0F01-1785-DA18E06015E7}"/>
                </a:ext>
              </a:extLst>
            </p:cNvPr>
            <p:cNvPicPr>
              <a:picLocks noChangeAspect="1"/>
            </p:cNvPicPr>
            <p:nvPr/>
          </p:nvPicPr>
          <p:blipFill>
            <a:blip r:embed="rId7"/>
            <a:stretch>
              <a:fillRect/>
            </a:stretch>
          </p:blipFill>
          <p:spPr>
            <a:xfrm>
              <a:off x="10571424" y="4472194"/>
              <a:ext cx="577102" cy="390178"/>
            </a:xfrm>
            <a:prstGeom prst="rect">
              <a:avLst/>
            </a:prstGeom>
          </p:spPr>
        </p:pic>
        <p:sp>
          <p:nvSpPr>
            <p:cNvPr id="42" name="TextBox 41">
              <a:extLst>
                <a:ext uri="{FF2B5EF4-FFF2-40B4-BE49-F238E27FC236}">
                  <a16:creationId xmlns:a16="http://schemas.microsoft.com/office/drawing/2014/main" id="{57405017-FFDA-484F-53A3-9AB00BD8D8C6}"/>
                </a:ext>
              </a:extLst>
            </p:cNvPr>
            <p:cNvSpPr txBox="1"/>
            <p:nvPr/>
          </p:nvSpPr>
          <p:spPr>
            <a:xfrm>
              <a:off x="10450909" y="3759962"/>
              <a:ext cx="908809" cy="553998"/>
            </a:xfrm>
            <a:prstGeom prst="rect">
              <a:avLst/>
            </a:prstGeom>
            <a:noFill/>
          </p:spPr>
          <p:txBody>
            <a:bodyPr wrap="square">
              <a:spAutoFit/>
            </a:bodyPr>
            <a:lstStyle/>
            <a:p>
              <a:r>
                <a:rPr lang="en-IN" sz="1000" dirty="0">
                  <a:latin typeface="Arial" panose="020B0604020202020204" pitchFamily="34" charset="0"/>
                  <a:cs typeface="Arial" panose="020B0604020202020204" pitchFamily="34" charset="0"/>
                </a:rPr>
                <a:t>Trans-membrane Domain</a:t>
              </a:r>
            </a:p>
          </p:txBody>
        </p:sp>
        <p:pic>
          <p:nvPicPr>
            <p:cNvPr id="43" name="Picture 42">
              <a:extLst>
                <a:ext uri="{FF2B5EF4-FFF2-40B4-BE49-F238E27FC236}">
                  <a16:creationId xmlns:a16="http://schemas.microsoft.com/office/drawing/2014/main" id="{44B30D73-FF85-36FC-02E4-765665209844}"/>
                </a:ext>
              </a:extLst>
            </p:cNvPr>
            <p:cNvPicPr>
              <a:picLocks noChangeAspect="1"/>
            </p:cNvPicPr>
            <p:nvPr/>
          </p:nvPicPr>
          <p:blipFill>
            <a:blip r:embed="rId4"/>
            <a:stretch>
              <a:fillRect/>
            </a:stretch>
          </p:blipFill>
          <p:spPr>
            <a:xfrm>
              <a:off x="11275411" y="3975971"/>
              <a:ext cx="164606" cy="292633"/>
            </a:xfrm>
            <a:prstGeom prst="rect">
              <a:avLst/>
            </a:prstGeom>
          </p:spPr>
        </p:pic>
        <p:pic>
          <p:nvPicPr>
            <p:cNvPr id="44" name="Picture 43">
              <a:extLst>
                <a:ext uri="{FF2B5EF4-FFF2-40B4-BE49-F238E27FC236}">
                  <a16:creationId xmlns:a16="http://schemas.microsoft.com/office/drawing/2014/main" id="{E10D4CDA-329C-4A0A-B072-C5EEF8D29DE0}"/>
                </a:ext>
              </a:extLst>
            </p:cNvPr>
            <p:cNvPicPr>
              <a:picLocks noChangeAspect="1"/>
            </p:cNvPicPr>
            <p:nvPr/>
          </p:nvPicPr>
          <p:blipFill>
            <a:blip r:embed="rId8"/>
            <a:stretch>
              <a:fillRect/>
            </a:stretch>
          </p:blipFill>
          <p:spPr>
            <a:xfrm>
              <a:off x="11129095" y="4258802"/>
              <a:ext cx="292633" cy="402371"/>
            </a:xfrm>
            <a:prstGeom prst="rect">
              <a:avLst/>
            </a:prstGeom>
          </p:spPr>
        </p:pic>
        <p:sp>
          <p:nvSpPr>
            <p:cNvPr id="45" name="TextBox 44">
              <a:extLst>
                <a:ext uri="{FF2B5EF4-FFF2-40B4-BE49-F238E27FC236}">
                  <a16:creationId xmlns:a16="http://schemas.microsoft.com/office/drawing/2014/main" id="{E19470CF-A92F-0546-38BD-94FDD224AA7B}"/>
                </a:ext>
              </a:extLst>
            </p:cNvPr>
            <p:cNvSpPr txBox="1"/>
            <p:nvPr/>
          </p:nvSpPr>
          <p:spPr>
            <a:xfrm>
              <a:off x="11051759" y="3546221"/>
              <a:ext cx="739937" cy="400110"/>
            </a:xfrm>
            <a:prstGeom prst="rect">
              <a:avLst/>
            </a:prstGeom>
            <a:noFill/>
          </p:spPr>
          <p:txBody>
            <a:bodyPr wrap="square">
              <a:spAutoFit/>
            </a:bodyPr>
            <a:lstStyle/>
            <a:p>
              <a:r>
                <a:rPr lang="en-IN" sz="1000" dirty="0">
                  <a:latin typeface="Arial" panose="020B0604020202020204" pitchFamily="34" charset="0"/>
                  <a:cs typeface="Arial" panose="020B0604020202020204" pitchFamily="34" charset="0"/>
                </a:rPr>
                <a:t>Cytosolic Tail</a:t>
              </a:r>
            </a:p>
          </p:txBody>
        </p:sp>
      </p:grpSp>
      <p:sp>
        <p:nvSpPr>
          <p:cNvPr id="4" name="TextBox 3">
            <a:extLst>
              <a:ext uri="{FF2B5EF4-FFF2-40B4-BE49-F238E27FC236}">
                <a16:creationId xmlns:a16="http://schemas.microsoft.com/office/drawing/2014/main" id="{D4025398-A49F-EA7F-4AEA-32139003DEBD}"/>
              </a:ext>
            </a:extLst>
          </p:cNvPr>
          <p:cNvSpPr txBox="1"/>
          <p:nvPr/>
        </p:nvSpPr>
        <p:spPr>
          <a:xfrm>
            <a:off x="562452" y="557536"/>
            <a:ext cx="11327090" cy="646331"/>
          </a:xfrm>
          <a:prstGeom prst="rect">
            <a:avLst/>
          </a:prstGeom>
          <a:noFill/>
        </p:spPr>
        <p:txBody>
          <a:bodyPr wrap="square" rtlCol="0">
            <a:spAutoFit/>
          </a:bodyPr>
          <a:lstStyle/>
          <a:p>
            <a:pPr algn="just"/>
            <a:r>
              <a:rPr lang="en-IN" dirty="0">
                <a:latin typeface="Arial" panose="020B0604020202020204" pitchFamily="34" charset="0"/>
                <a:cs typeface="Arial" panose="020B0604020202020204" pitchFamily="34" charset="0"/>
              </a:rPr>
              <a:t>RMSF is a measures of how much each atom or residue in a molecular structure moves or fluctuates during a simulation.</a:t>
            </a:r>
          </a:p>
        </p:txBody>
      </p:sp>
      <p:sp>
        <p:nvSpPr>
          <p:cNvPr id="5" name="Rectangle 4">
            <a:extLst>
              <a:ext uri="{FF2B5EF4-FFF2-40B4-BE49-F238E27FC236}">
                <a16:creationId xmlns:a16="http://schemas.microsoft.com/office/drawing/2014/main" id="{CC120BE3-2472-C8A2-F1C6-C6FD0CED796F}"/>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13" name="Straight Connector 12">
            <a:extLst>
              <a:ext uri="{FF2B5EF4-FFF2-40B4-BE49-F238E27FC236}">
                <a16:creationId xmlns:a16="http://schemas.microsoft.com/office/drawing/2014/main" id="{E3DA2034-6EEF-3283-948B-BB64336176BD}"/>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F9735BB-3CD9-B321-188B-AE127C7A9710}"/>
              </a:ext>
            </a:extLst>
          </p:cNvPr>
          <p:cNvSpPr txBox="1"/>
          <p:nvPr/>
        </p:nvSpPr>
        <p:spPr>
          <a:xfrm>
            <a:off x="953729" y="-78793"/>
            <a:ext cx="10284542" cy="646331"/>
          </a:xfrm>
          <a:prstGeom prst="rect">
            <a:avLst/>
          </a:prstGeom>
          <a:noFill/>
        </p:spPr>
        <p:txBody>
          <a:bodyPr wrap="square" rtlCol="0">
            <a:spAutoFit/>
          </a:bodyPr>
          <a:lstStyle/>
          <a:p>
            <a:pPr algn="ctr"/>
            <a:r>
              <a:rPr lang="en-US" sz="3600" b="1" dirty="0">
                <a:solidFill>
                  <a:schemeClr val="bg1"/>
                </a:solidFill>
                <a:latin typeface="Arial" panose="020B0604020202020204" pitchFamily="34" charset="0"/>
                <a:cs typeface="Arial" panose="020B0604020202020204" pitchFamily="34" charset="0"/>
              </a:rPr>
              <a:t>RESIDUE LEVEL DYNAMICS</a:t>
            </a:r>
            <a:endParaRPr lang="en-IN" sz="3600" b="1" dirty="0">
              <a:solidFill>
                <a:schemeClr val="bg1"/>
              </a:solidFill>
              <a:latin typeface="Arial" panose="020B0604020202020204" pitchFamily="34" charset="0"/>
              <a:cs typeface="Arial" panose="020B0604020202020204" pitchFamily="34" charset="0"/>
            </a:endParaRPr>
          </a:p>
        </p:txBody>
      </p:sp>
      <p:sp>
        <p:nvSpPr>
          <p:cNvPr id="50" name="Scroll: Vertical 49">
            <a:extLst>
              <a:ext uri="{FF2B5EF4-FFF2-40B4-BE49-F238E27FC236}">
                <a16:creationId xmlns:a16="http://schemas.microsoft.com/office/drawing/2014/main" id="{E1A7DDFB-7815-9097-2970-33D14C55367B}"/>
              </a:ext>
            </a:extLst>
          </p:cNvPr>
          <p:cNvSpPr/>
          <p:nvPr/>
        </p:nvSpPr>
        <p:spPr>
          <a:xfrm>
            <a:off x="9883626" y="5128852"/>
            <a:ext cx="2211458" cy="1144830"/>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TextBox 50">
            <a:extLst>
              <a:ext uri="{FF2B5EF4-FFF2-40B4-BE49-F238E27FC236}">
                <a16:creationId xmlns:a16="http://schemas.microsoft.com/office/drawing/2014/main" id="{4DE9F950-F36B-2E6F-63D7-D6C448B37AB7}"/>
              </a:ext>
            </a:extLst>
          </p:cNvPr>
          <p:cNvSpPr txBox="1"/>
          <p:nvPr/>
        </p:nvSpPr>
        <p:spPr>
          <a:xfrm>
            <a:off x="10252755" y="5234558"/>
            <a:ext cx="1719936" cy="1015663"/>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The reduced fluctuations could be caused by O-glycans’ present in the hinge region.</a:t>
            </a:r>
            <a:endParaRPr lang="en-IN" sz="1200" dirty="0">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F0834CB8-ACD4-672D-9D43-6BADAB8EA0ED}"/>
              </a:ext>
            </a:extLst>
          </p:cNvPr>
          <p:cNvSpPr txBox="1"/>
          <p:nvPr/>
        </p:nvSpPr>
        <p:spPr>
          <a:xfrm>
            <a:off x="2723979" y="1022818"/>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1</a:t>
            </a:r>
          </a:p>
        </p:txBody>
      </p:sp>
      <p:sp>
        <p:nvSpPr>
          <p:cNvPr id="53" name="TextBox 52">
            <a:extLst>
              <a:ext uri="{FF2B5EF4-FFF2-40B4-BE49-F238E27FC236}">
                <a16:creationId xmlns:a16="http://schemas.microsoft.com/office/drawing/2014/main" id="{FB1AF7A1-34B0-47DB-7040-2078E1C498A9}"/>
              </a:ext>
            </a:extLst>
          </p:cNvPr>
          <p:cNvSpPr txBox="1"/>
          <p:nvPr/>
        </p:nvSpPr>
        <p:spPr>
          <a:xfrm>
            <a:off x="8846632" y="1033152"/>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2</a:t>
            </a:r>
          </a:p>
        </p:txBody>
      </p:sp>
      <p:sp>
        <p:nvSpPr>
          <p:cNvPr id="7" name="TextBox 6">
            <a:extLst>
              <a:ext uri="{FF2B5EF4-FFF2-40B4-BE49-F238E27FC236}">
                <a16:creationId xmlns:a16="http://schemas.microsoft.com/office/drawing/2014/main" id="{EFE6B0A9-FB74-3DC0-22DA-B29F5DC84151}"/>
              </a:ext>
            </a:extLst>
          </p:cNvPr>
          <p:cNvSpPr txBox="1"/>
          <p:nvPr/>
        </p:nvSpPr>
        <p:spPr>
          <a:xfrm>
            <a:off x="11007867" y="6468587"/>
            <a:ext cx="1531374" cy="369332"/>
          </a:xfrm>
          <a:prstGeom prst="rect">
            <a:avLst/>
          </a:prstGeom>
          <a:noFill/>
        </p:spPr>
        <p:txBody>
          <a:bodyPr wrap="square">
            <a:spAutoFit/>
          </a:bodyPr>
          <a:lstStyle/>
          <a:p>
            <a:pPr algn="ctr"/>
            <a:r>
              <a:rPr lang="en-IN" dirty="0"/>
              <a:t>12</a:t>
            </a:r>
          </a:p>
        </p:txBody>
      </p:sp>
    </p:spTree>
    <p:extLst>
      <p:ext uri="{BB962C8B-B14F-4D97-AF65-F5344CB8AC3E}">
        <p14:creationId xmlns:p14="http://schemas.microsoft.com/office/powerpoint/2010/main" val="1119221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521E7F-5D44-338C-9449-F941096A722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5F6CA9A-3A3E-0041-3DA6-6CEE8E2C41DE}"/>
              </a:ext>
            </a:extLst>
          </p:cNvPr>
          <p:cNvSpPr txBox="1"/>
          <p:nvPr/>
        </p:nvSpPr>
        <p:spPr>
          <a:xfrm>
            <a:off x="1598432" y="576223"/>
            <a:ext cx="10463514"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It measures how spread out the molecule’s atoms are around its </a:t>
            </a:r>
            <a:r>
              <a:rPr lang="en-IN" dirty="0" err="1">
                <a:latin typeface="Arial" panose="020B0604020202020204" pitchFamily="34" charset="0"/>
                <a:cs typeface="Arial" panose="020B0604020202020204" pitchFamily="34" charset="0"/>
              </a:rPr>
              <a:t>center</a:t>
            </a:r>
            <a:r>
              <a:rPr lang="en-IN" dirty="0">
                <a:latin typeface="Arial" panose="020B0604020202020204" pitchFamily="34" charset="0"/>
                <a:cs typeface="Arial" panose="020B0604020202020204" pitchFamily="34" charset="0"/>
              </a:rPr>
              <a:t> of mass. </a:t>
            </a:r>
          </a:p>
        </p:txBody>
      </p:sp>
      <p:sp>
        <p:nvSpPr>
          <p:cNvPr id="8" name="Scroll: Vertical 7">
            <a:extLst>
              <a:ext uri="{FF2B5EF4-FFF2-40B4-BE49-F238E27FC236}">
                <a16:creationId xmlns:a16="http://schemas.microsoft.com/office/drawing/2014/main" id="{0816080E-C9B4-388E-595E-26558165B81E}"/>
              </a:ext>
            </a:extLst>
          </p:cNvPr>
          <p:cNvSpPr/>
          <p:nvPr/>
        </p:nvSpPr>
        <p:spPr>
          <a:xfrm>
            <a:off x="8744282" y="4134507"/>
            <a:ext cx="1765570" cy="1849120"/>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669A3650-B989-259A-C3D6-0EF9540390F7}"/>
              </a:ext>
            </a:extLst>
          </p:cNvPr>
          <p:cNvSpPr txBox="1"/>
          <p:nvPr/>
        </p:nvSpPr>
        <p:spPr>
          <a:xfrm>
            <a:off x="9042867" y="4429355"/>
            <a:ext cx="1168400" cy="1554272"/>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Variations in the glycosylated system can be attributed to changes in the relative</a:t>
            </a:r>
          </a:p>
          <a:p>
            <a:pPr algn="ctr"/>
            <a:r>
              <a:rPr lang="en-US" sz="1100" dirty="0"/>
              <a:t>orientation</a:t>
            </a:r>
            <a:endParaRPr lang="en-IN" sz="1100" dirty="0"/>
          </a:p>
        </p:txBody>
      </p:sp>
      <p:sp>
        <p:nvSpPr>
          <p:cNvPr id="5" name="Rectangle 4">
            <a:extLst>
              <a:ext uri="{FF2B5EF4-FFF2-40B4-BE49-F238E27FC236}">
                <a16:creationId xmlns:a16="http://schemas.microsoft.com/office/drawing/2014/main" id="{3FD4CCC5-F72A-3885-B7EC-3BBDF46E95A2}"/>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10" name="Straight Connector 9">
            <a:extLst>
              <a:ext uri="{FF2B5EF4-FFF2-40B4-BE49-F238E27FC236}">
                <a16:creationId xmlns:a16="http://schemas.microsoft.com/office/drawing/2014/main" id="{3C4BA42B-9467-9242-9A2F-F2653109925D}"/>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0FD09671-125F-E88A-0B5D-D61C753693C2}"/>
              </a:ext>
            </a:extLst>
          </p:cNvPr>
          <p:cNvPicPr>
            <a:picLocks noChangeAspect="1"/>
          </p:cNvPicPr>
          <p:nvPr/>
        </p:nvPicPr>
        <p:blipFill>
          <a:blip r:embed="rId2"/>
          <a:stretch>
            <a:fillRect/>
          </a:stretch>
        </p:blipFill>
        <p:spPr>
          <a:xfrm>
            <a:off x="1848959" y="1207337"/>
            <a:ext cx="3762779" cy="2880000"/>
          </a:xfrm>
          <a:prstGeom prst="rect">
            <a:avLst/>
          </a:prstGeom>
        </p:spPr>
      </p:pic>
      <p:pic>
        <p:nvPicPr>
          <p:cNvPr id="3" name="Picture 2">
            <a:extLst>
              <a:ext uri="{FF2B5EF4-FFF2-40B4-BE49-F238E27FC236}">
                <a16:creationId xmlns:a16="http://schemas.microsoft.com/office/drawing/2014/main" id="{360A3C0E-2175-CE3C-DA30-A3677363F07E}"/>
              </a:ext>
            </a:extLst>
          </p:cNvPr>
          <p:cNvPicPr>
            <a:picLocks noChangeAspect="1"/>
          </p:cNvPicPr>
          <p:nvPr/>
        </p:nvPicPr>
        <p:blipFill>
          <a:blip r:embed="rId3"/>
          <a:stretch>
            <a:fillRect/>
          </a:stretch>
        </p:blipFill>
        <p:spPr>
          <a:xfrm>
            <a:off x="5158896" y="1230922"/>
            <a:ext cx="3585386" cy="2880000"/>
          </a:xfrm>
          <a:prstGeom prst="rect">
            <a:avLst/>
          </a:prstGeom>
        </p:spPr>
      </p:pic>
      <p:sp>
        <p:nvSpPr>
          <p:cNvPr id="12" name="TextBox 11">
            <a:extLst>
              <a:ext uri="{FF2B5EF4-FFF2-40B4-BE49-F238E27FC236}">
                <a16:creationId xmlns:a16="http://schemas.microsoft.com/office/drawing/2014/main" id="{AC3C2A8C-B139-C338-E97C-DC1CA759C245}"/>
              </a:ext>
            </a:extLst>
          </p:cNvPr>
          <p:cNvSpPr txBox="1"/>
          <p:nvPr/>
        </p:nvSpPr>
        <p:spPr>
          <a:xfrm>
            <a:off x="3188810" y="1081773"/>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1</a:t>
            </a:r>
          </a:p>
        </p:txBody>
      </p:sp>
      <p:sp>
        <p:nvSpPr>
          <p:cNvPr id="13" name="TextBox 12">
            <a:extLst>
              <a:ext uri="{FF2B5EF4-FFF2-40B4-BE49-F238E27FC236}">
                <a16:creationId xmlns:a16="http://schemas.microsoft.com/office/drawing/2014/main" id="{69E9085B-960F-26D8-D188-683DF9B407B0}"/>
              </a:ext>
            </a:extLst>
          </p:cNvPr>
          <p:cNvSpPr txBox="1"/>
          <p:nvPr/>
        </p:nvSpPr>
        <p:spPr>
          <a:xfrm>
            <a:off x="6580263" y="1087241"/>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2</a:t>
            </a:r>
          </a:p>
        </p:txBody>
      </p:sp>
      <p:sp>
        <p:nvSpPr>
          <p:cNvPr id="7" name="TextBox 6">
            <a:extLst>
              <a:ext uri="{FF2B5EF4-FFF2-40B4-BE49-F238E27FC236}">
                <a16:creationId xmlns:a16="http://schemas.microsoft.com/office/drawing/2014/main" id="{A0935580-B2D0-FF8F-57C0-B9F707AFF240}"/>
              </a:ext>
            </a:extLst>
          </p:cNvPr>
          <p:cNvSpPr txBox="1"/>
          <p:nvPr/>
        </p:nvSpPr>
        <p:spPr>
          <a:xfrm>
            <a:off x="953729" y="-78793"/>
            <a:ext cx="10284542" cy="646331"/>
          </a:xfrm>
          <a:prstGeom prst="rect">
            <a:avLst/>
          </a:prstGeom>
          <a:noFill/>
        </p:spPr>
        <p:txBody>
          <a:bodyPr wrap="square" rtlCol="0">
            <a:spAutoFit/>
          </a:bodyPr>
          <a:lstStyle/>
          <a:p>
            <a:pPr algn="ctr"/>
            <a:r>
              <a:rPr lang="en-US" sz="3600" b="1" dirty="0">
                <a:solidFill>
                  <a:schemeClr val="bg1"/>
                </a:solidFill>
                <a:latin typeface="Arial" panose="020B0604020202020204" pitchFamily="34" charset="0"/>
                <a:cs typeface="Arial" panose="020B0604020202020204" pitchFamily="34" charset="0"/>
              </a:rPr>
              <a:t>RESIDUE LEVEL DYNAMICS</a:t>
            </a:r>
            <a:endParaRPr lang="en-IN" sz="3600" b="1" dirty="0">
              <a:solidFill>
                <a:schemeClr val="bg1"/>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B40DD342-C621-5BD9-3C9E-B9ACAA91A84C}"/>
              </a:ext>
            </a:extLst>
          </p:cNvPr>
          <p:cNvSpPr txBox="1"/>
          <p:nvPr/>
        </p:nvSpPr>
        <p:spPr>
          <a:xfrm>
            <a:off x="11007867" y="6468587"/>
            <a:ext cx="1531374" cy="369332"/>
          </a:xfrm>
          <a:prstGeom prst="rect">
            <a:avLst/>
          </a:prstGeom>
          <a:noFill/>
        </p:spPr>
        <p:txBody>
          <a:bodyPr wrap="square">
            <a:spAutoFit/>
          </a:bodyPr>
          <a:lstStyle/>
          <a:p>
            <a:pPr algn="ctr"/>
            <a:r>
              <a:rPr lang="en-IN" dirty="0"/>
              <a:t>13</a:t>
            </a:r>
          </a:p>
        </p:txBody>
      </p:sp>
      <p:pic>
        <p:nvPicPr>
          <p:cNvPr id="14" name="Picture 13">
            <a:extLst>
              <a:ext uri="{FF2B5EF4-FFF2-40B4-BE49-F238E27FC236}">
                <a16:creationId xmlns:a16="http://schemas.microsoft.com/office/drawing/2014/main" id="{A8939B65-652D-5EEA-4672-12E35F7375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6971" y="3851527"/>
            <a:ext cx="2278773" cy="2415079"/>
          </a:xfrm>
          <a:prstGeom prst="rect">
            <a:avLst/>
          </a:prstGeom>
        </p:spPr>
      </p:pic>
      <p:cxnSp>
        <p:nvCxnSpPr>
          <p:cNvPr id="17" name="Straight Arrow Connector 16">
            <a:extLst>
              <a:ext uri="{FF2B5EF4-FFF2-40B4-BE49-F238E27FC236}">
                <a16:creationId xmlns:a16="http://schemas.microsoft.com/office/drawing/2014/main" id="{CC641C88-A592-592F-0634-E63F6D709092}"/>
              </a:ext>
            </a:extLst>
          </p:cNvPr>
          <p:cNvCxnSpPr/>
          <p:nvPr/>
        </p:nvCxnSpPr>
        <p:spPr>
          <a:xfrm flipV="1">
            <a:off x="5031106" y="4261091"/>
            <a:ext cx="858897" cy="2427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7EC89EF-1421-89A0-FE29-1DA599A426B6}"/>
              </a:ext>
            </a:extLst>
          </p:cNvPr>
          <p:cNvCxnSpPr>
            <a:cxnSpLocks/>
          </p:cNvCxnSpPr>
          <p:nvPr/>
        </p:nvCxnSpPr>
        <p:spPr>
          <a:xfrm flipH="1" flipV="1">
            <a:off x="3784343" y="4678784"/>
            <a:ext cx="735709" cy="2535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702CB884-58BD-7ED7-D92A-21F043DD9A20}"/>
              </a:ext>
            </a:extLst>
          </p:cNvPr>
          <p:cNvSpPr txBox="1"/>
          <p:nvPr/>
        </p:nvSpPr>
        <p:spPr>
          <a:xfrm>
            <a:off x="2281124" y="4476705"/>
            <a:ext cx="1573161" cy="646331"/>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Glycosylated</a:t>
            </a:r>
          </a:p>
          <a:p>
            <a:pPr algn="ctr"/>
            <a:r>
              <a:rPr lang="en-IN" dirty="0">
                <a:latin typeface="Arial" panose="020B0604020202020204" pitchFamily="34" charset="0"/>
                <a:cs typeface="Arial" panose="020B0604020202020204" pitchFamily="34" charset="0"/>
              </a:rPr>
              <a:t>LAMP2A</a:t>
            </a:r>
          </a:p>
        </p:txBody>
      </p:sp>
      <p:sp>
        <p:nvSpPr>
          <p:cNvPr id="21" name="TextBox 20">
            <a:extLst>
              <a:ext uri="{FF2B5EF4-FFF2-40B4-BE49-F238E27FC236}">
                <a16:creationId xmlns:a16="http://schemas.microsoft.com/office/drawing/2014/main" id="{04E37EEB-61A4-FFAB-FBDA-918148C4C1AA}"/>
              </a:ext>
            </a:extLst>
          </p:cNvPr>
          <p:cNvSpPr txBox="1"/>
          <p:nvPr/>
        </p:nvSpPr>
        <p:spPr>
          <a:xfrm>
            <a:off x="5695417" y="4005579"/>
            <a:ext cx="2484869" cy="646331"/>
          </a:xfrm>
          <a:prstGeom prst="rect">
            <a:avLst/>
          </a:prstGeom>
          <a:noFill/>
        </p:spPr>
        <p:txBody>
          <a:bodyPr wrap="square" rtlCol="0">
            <a:spAutoFit/>
          </a:bodyPr>
          <a:lstStyle/>
          <a:p>
            <a:pPr algn="ctr"/>
            <a:r>
              <a:rPr lang="en-IN" dirty="0">
                <a:latin typeface="Arial" panose="020B0604020202020204" pitchFamily="34" charset="0"/>
                <a:cs typeface="Arial" panose="020B0604020202020204" pitchFamily="34" charset="0"/>
              </a:rPr>
              <a:t>Non-Glycosylated</a:t>
            </a:r>
          </a:p>
          <a:p>
            <a:pPr algn="ctr"/>
            <a:r>
              <a:rPr lang="en-IN" dirty="0">
                <a:latin typeface="Arial" panose="020B0604020202020204" pitchFamily="34" charset="0"/>
                <a:cs typeface="Arial" panose="020B0604020202020204" pitchFamily="34" charset="0"/>
              </a:rPr>
              <a:t>LAMP2A</a:t>
            </a:r>
          </a:p>
        </p:txBody>
      </p:sp>
    </p:spTree>
    <p:extLst>
      <p:ext uri="{BB962C8B-B14F-4D97-AF65-F5344CB8AC3E}">
        <p14:creationId xmlns:p14="http://schemas.microsoft.com/office/powerpoint/2010/main" val="3113483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963A95-E201-6549-F28F-6D6C7BE16CB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2EDAFCE-3A0E-9286-9732-012CDC424904}"/>
              </a:ext>
            </a:extLst>
          </p:cNvPr>
          <p:cNvSpPr txBox="1"/>
          <p:nvPr/>
        </p:nvSpPr>
        <p:spPr>
          <a:xfrm>
            <a:off x="309156" y="676927"/>
            <a:ext cx="11759940" cy="646331"/>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Intra-protein contacts</a:t>
            </a:r>
            <a:r>
              <a:rPr lang="en-US" dirty="0">
                <a:latin typeface="Arial" panose="020B0604020202020204" pitchFamily="34" charset="0"/>
                <a:cs typeface="Arial" panose="020B0604020202020204" pitchFamily="34" charset="0"/>
              </a:rPr>
              <a:t> refer to the interactions or close associations between different parts of the same protein molecule.</a:t>
            </a:r>
            <a:endParaRPr lang="en-IN"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5ADB8571-C2D3-B151-BFA8-4481A6A39858}"/>
              </a:ext>
            </a:extLst>
          </p:cNvPr>
          <p:cNvPicPr>
            <a:picLocks noChangeAspect="1"/>
          </p:cNvPicPr>
          <p:nvPr/>
        </p:nvPicPr>
        <p:blipFill>
          <a:blip r:embed="rId2"/>
          <a:stretch>
            <a:fillRect/>
          </a:stretch>
        </p:blipFill>
        <p:spPr>
          <a:xfrm>
            <a:off x="290474" y="2502796"/>
            <a:ext cx="9815411" cy="3799514"/>
          </a:xfrm>
          <a:prstGeom prst="rect">
            <a:avLst/>
          </a:prstGeom>
        </p:spPr>
      </p:pic>
      <p:sp>
        <p:nvSpPr>
          <p:cNvPr id="5" name="Rectangle 4">
            <a:extLst>
              <a:ext uri="{FF2B5EF4-FFF2-40B4-BE49-F238E27FC236}">
                <a16:creationId xmlns:a16="http://schemas.microsoft.com/office/drawing/2014/main" id="{B23B08A6-F71E-EC9F-EABC-4D7B7066CF2A}"/>
              </a:ext>
            </a:extLst>
          </p:cNvPr>
          <p:cNvSpPr/>
          <p:nvPr/>
        </p:nvSpPr>
        <p:spPr>
          <a:xfrm>
            <a:off x="0" y="0"/>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6" name="Straight Connector 5">
            <a:extLst>
              <a:ext uri="{FF2B5EF4-FFF2-40B4-BE49-F238E27FC236}">
                <a16:creationId xmlns:a16="http://schemas.microsoft.com/office/drawing/2014/main" id="{CE1F8F9D-BD06-E9F4-D82C-4A28E298EC62}"/>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8FA5925-1F80-C21E-2C54-A06CCD1FAA82}"/>
              </a:ext>
            </a:extLst>
          </p:cNvPr>
          <p:cNvSpPr txBox="1"/>
          <p:nvPr/>
        </p:nvSpPr>
        <p:spPr>
          <a:xfrm>
            <a:off x="1240420" y="-39446"/>
            <a:ext cx="9711161"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INTRA-PROTEIN CONTACTS</a:t>
            </a:r>
          </a:p>
        </p:txBody>
      </p:sp>
      <p:pic>
        <p:nvPicPr>
          <p:cNvPr id="7" name="Picture 6">
            <a:extLst>
              <a:ext uri="{FF2B5EF4-FFF2-40B4-BE49-F238E27FC236}">
                <a16:creationId xmlns:a16="http://schemas.microsoft.com/office/drawing/2014/main" id="{3505D8B5-BAD3-568A-E16E-2314AC9CCFC0}"/>
              </a:ext>
            </a:extLst>
          </p:cNvPr>
          <p:cNvPicPr>
            <a:picLocks noChangeAspect="1"/>
          </p:cNvPicPr>
          <p:nvPr/>
        </p:nvPicPr>
        <p:blipFill>
          <a:blip r:embed="rId3"/>
          <a:stretch>
            <a:fillRect/>
          </a:stretch>
        </p:blipFill>
        <p:spPr>
          <a:xfrm rot="10800000">
            <a:off x="3470923" y="1257293"/>
            <a:ext cx="4644923" cy="923137"/>
          </a:xfrm>
          <a:prstGeom prst="rect">
            <a:avLst/>
          </a:prstGeom>
        </p:spPr>
      </p:pic>
      <p:sp>
        <p:nvSpPr>
          <p:cNvPr id="9" name="TextBox 8">
            <a:extLst>
              <a:ext uri="{FF2B5EF4-FFF2-40B4-BE49-F238E27FC236}">
                <a16:creationId xmlns:a16="http://schemas.microsoft.com/office/drawing/2014/main" id="{43A0ACA4-06DC-4A03-891D-3E5B5B39755E}"/>
              </a:ext>
            </a:extLst>
          </p:cNvPr>
          <p:cNvSpPr txBox="1"/>
          <p:nvPr/>
        </p:nvSpPr>
        <p:spPr>
          <a:xfrm>
            <a:off x="2363019" y="2447819"/>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1</a:t>
            </a:r>
          </a:p>
        </p:txBody>
      </p:sp>
      <p:sp>
        <p:nvSpPr>
          <p:cNvPr id="10" name="TextBox 9">
            <a:extLst>
              <a:ext uri="{FF2B5EF4-FFF2-40B4-BE49-F238E27FC236}">
                <a16:creationId xmlns:a16="http://schemas.microsoft.com/office/drawing/2014/main" id="{2CE229EB-64CB-DFA2-42A4-3FB816797FE6}"/>
              </a:ext>
            </a:extLst>
          </p:cNvPr>
          <p:cNvSpPr txBox="1"/>
          <p:nvPr/>
        </p:nvSpPr>
        <p:spPr>
          <a:xfrm>
            <a:off x="7639602" y="2421934"/>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2</a:t>
            </a:r>
          </a:p>
        </p:txBody>
      </p:sp>
      <p:cxnSp>
        <p:nvCxnSpPr>
          <p:cNvPr id="12" name="Straight Arrow Connector 11">
            <a:extLst>
              <a:ext uri="{FF2B5EF4-FFF2-40B4-BE49-F238E27FC236}">
                <a16:creationId xmlns:a16="http://schemas.microsoft.com/office/drawing/2014/main" id="{D72F64ED-E5BC-FF08-6216-0C0DAE94FBBD}"/>
              </a:ext>
            </a:extLst>
          </p:cNvPr>
          <p:cNvCxnSpPr>
            <a:cxnSpLocks/>
          </p:cNvCxnSpPr>
          <p:nvPr/>
        </p:nvCxnSpPr>
        <p:spPr>
          <a:xfrm rot="5400000">
            <a:off x="7455757" y="1535204"/>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DA196F2-63AA-38EF-AB53-67097407C44F}"/>
              </a:ext>
            </a:extLst>
          </p:cNvPr>
          <p:cNvCxnSpPr>
            <a:cxnSpLocks/>
          </p:cNvCxnSpPr>
          <p:nvPr/>
        </p:nvCxnSpPr>
        <p:spPr>
          <a:xfrm rot="5400000">
            <a:off x="6005281" y="1712074"/>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65D3808F-D265-42B4-F662-24D3F186DCEC}"/>
              </a:ext>
            </a:extLst>
          </p:cNvPr>
          <p:cNvCxnSpPr>
            <a:cxnSpLocks/>
          </p:cNvCxnSpPr>
          <p:nvPr/>
        </p:nvCxnSpPr>
        <p:spPr>
          <a:xfrm rot="5400000">
            <a:off x="6998557" y="1712074"/>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6BA82D43-A9C4-BDEC-ECAD-97B9F909D227}"/>
              </a:ext>
            </a:extLst>
          </p:cNvPr>
          <p:cNvCxnSpPr>
            <a:cxnSpLocks/>
          </p:cNvCxnSpPr>
          <p:nvPr/>
        </p:nvCxnSpPr>
        <p:spPr>
          <a:xfrm rot="5400000">
            <a:off x="5406672" y="1594853"/>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98528596-638C-441B-3A43-2C35ABC9D62B}"/>
              </a:ext>
            </a:extLst>
          </p:cNvPr>
          <p:cNvCxnSpPr>
            <a:cxnSpLocks/>
          </p:cNvCxnSpPr>
          <p:nvPr/>
        </p:nvCxnSpPr>
        <p:spPr>
          <a:xfrm rot="5400000">
            <a:off x="4799810" y="1431662"/>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BB2637AA-A344-65B2-6291-14C7DE99ADBC}"/>
              </a:ext>
            </a:extLst>
          </p:cNvPr>
          <p:cNvCxnSpPr>
            <a:cxnSpLocks/>
          </p:cNvCxnSpPr>
          <p:nvPr/>
        </p:nvCxnSpPr>
        <p:spPr>
          <a:xfrm rot="5400000">
            <a:off x="6390887" y="1533826"/>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C510FBB-3F4E-9851-5F4D-CA2738C1F0DC}"/>
              </a:ext>
            </a:extLst>
          </p:cNvPr>
          <p:cNvCxnSpPr>
            <a:cxnSpLocks/>
          </p:cNvCxnSpPr>
          <p:nvPr/>
        </p:nvCxnSpPr>
        <p:spPr>
          <a:xfrm rot="5400000">
            <a:off x="4432120" y="1625266"/>
            <a:ext cx="0" cy="36769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1B7262EB-E591-D1DB-704D-8313ADCF8C05}"/>
              </a:ext>
            </a:extLst>
          </p:cNvPr>
          <p:cNvSpPr txBox="1"/>
          <p:nvPr/>
        </p:nvSpPr>
        <p:spPr>
          <a:xfrm>
            <a:off x="5519785" y="1197366"/>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Contacts </a:t>
            </a:r>
          </a:p>
        </p:txBody>
      </p:sp>
      <p:sp>
        <p:nvSpPr>
          <p:cNvPr id="35" name="Oval 34">
            <a:extLst>
              <a:ext uri="{FF2B5EF4-FFF2-40B4-BE49-F238E27FC236}">
                <a16:creationId xmlns:a16="http://schemas.microsoft.com/office/drawing/2014/main" id="{721AE3B0-2029-31CF-2133-2336EE876840}"/>
              </a:ext>
            </a:extLst>
          </p:cNvPr>
          <p:cNvSpPr/>
          <p:nvPr/>
        </p:nvSpPr>
        <p:spPr>
          <a:xfrm>
            <a:off x="3149600" y="1072215"/>
            <a:ext cx="5577840" cy="1305430"/>
          </a:xfrm>
          <a:prstGeom prst="ellipse">
            <a:avLst/>
          </a:prstGeom>
          <a:solidFill>
            <a:schemeClr val="bg2">
              <a:alpha val="19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Straight Arrow Connector 36">
            <a:extLst>
              <a:ext uri="{FF2B5EF4-FFF2-40B4-BE49-F238E27FC236}">
                <a16:creationId xmlns:a16="http://schemas.microsoft.com/office/drawing/2014/main" id="{640318A5-62C2-6BE7-3D4A-BA8036E01154}"/>
              </a:ext>
            </a:extLst>
          </p:cNvPr>
          <p:cNvCxnSpPr/>
          <p:nvPr/>
        </p:nvCxnSpPr>
        <p:spPr>
          <a:xfrm>
            <a:off x="5590517" y="1187561"/>
            <a:ext cx="863600" cy="1120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38" name="Scroll: Vertical 37">
            <a:extLst>
              <a:ext uri="{FF2B5EF4-FFF2-40B4-BE49-F238E27FC236}">
                <a16:creationId xmlns:a16="http://schemas.microsoft.com/office/drawing/2014/main" id="{948D5D50-8782-74E5-D7C9-404DBC6AA78B}"/>
              </a:ext>
            </a:extLst>
          </p:cNvPr>
          <p:cNvSpPr/>
          <p:nvPr/>
        </p:nvSpPr>
        <p:spPr>
          <a:xfrm>
            <a:off x="9930518" y="3429000"/>
            <a:ext cx="1765570" cy="1849120"/>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BEA8E02A-E3DF-5740-5915-3D00827A2A16}"/>
              </a:ext>
            </a:extLst>
          </p:cNvPr>
          <p:cNvSpPr txBox="1"/>
          <p:nvPr/>
        </p:nvSpPr>
        <p:spPr>
          <a:xfrm>
            <a:off x="10229103" y="3835608"/>
            <a:ext cx="1168400" cy="120032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Non-glycosylated system shows more intra protein contacts</a:t>
            </a:r>
            <a:endParaRPr lang="en-IN" sz="1100" dirty="0"/>
          </a:p>
        </p:txBody>
      </p:sp>
    </p:spTree>
    <p:extLst>
      <p:ext uri="{BB962C8B-B14F-4D97-AF65-F5344CB8AC3E}">
        <p14:creationId xmlns:p14="http://schemas.microsoft.com/office/powerpoint/2010/main" val="2878927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B18904-B574-B717-4AF5-F2907E547DC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AA42BEE-11E3-81CF-13A6-F37A862B440A}"/>
              </a:ext>
            </a:extLst>
          </p:cNvPr>
          <p:cNvPicPr>
            <a:picLocks noChangeAspect="1"/>
          </p:cNvPicPr>
          <p:nvPr/>
        </p:nvPicPr>
        <p:blipFill>
          <a:blip r:embed="rId3"/>
          <a:stretch>
            <a:fillRect/>
          </a:stretch>
        </p:blipFill>
        <p:spPr>
          <a:xfrm>
            <a:off x="141407" y="2016793"/>
            <a:ext cx="4832161" cy="3698496"/>
          </a:xfrm>
          <a:prstGeom prst="rect">
            <a:avLst/>
          </a:prstGeom>
        </p:spPr>
      </p:pic>
      <p:pic>
        <p:nvPicPr>
          <p:cNvPr id="7" name="Picture 6">
            <a:extLst>
              <a:ext uri="{FF2B5EF4-FFF2-40B4-BE49-F238E27FC236}">
                <a16:creationId xmlns:a16="http://schemas.microsoft.com/office/drawing/2014/main" id="{40177DE9-1173-E063-BD97-391F33055DCF}"/>
              </a:ext>
            </a:extLst>
          </p:cNvPr>
          <p:cNvPicPr>
            <a:picLocks noChangeAspect="1"/>
          </p:cNvPicPr>
          <p:nvPr/>
        </p:nvPicPr>
        <p:blipFill>
          <a:blip r:embed="rId4"/>
          <a:stretch>
            <a:fillRect/>
          </a:stretch>
        </p:blipFill>
        <p:spPr>
          <a:xfrm>
            <a:off x="4375073" y="2092745"/>
            <a:ext cx="4793191" cy="3546591"/>
          </a:xfrm>
          <a:prstGeom prst="rect">
            <a:avLst/>
          </a:prstGeom>
        </p:spPr>
      </p:pic>
      <p:sp>
        <p:nvSpPr>
          <p:cNvPr id="8" name="TextBox 7">
            <a:extLst>
              <a:ext uri="{FF2B5EF4-FFF2-40B4-BE49-F238E27FC236}">
                <a16:creationId xmlns:a16="http://schemas.microsoft.com/office/drawing/2014/main" id="{3079D122-8ADC-3A79-DC36-356B29A5F8FD}"/>
              </a:ext>
            </a:extLst>
          </p:cNvPr>
          <p:cNvSpPr txBox="1"/>
          <p:nvPr/>
        </p:nvSpPr>
        <p:spPr>
          <a:xfrm>
            <a:off x="83968" y="621064"/>
            <a:ext cx="11999482"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Lipid bilayer density refers to the mass of lipids and associated molecules per unit area or volume of the membrane. It quantitatively measures the compactness and molecular arrangement within the bilayer, reflecting the influence of lipid composition, packing, and membrane environment.</a:t>
            </a:r>
            <a:endParaRPr lang="en-IN" dirty="0">
              <a:latin typeface="Arial" panose="020B0604020202020204" pitchFamily="34" charset="0"/>
              <a:cs typeface="Arial" panose="020B0604020202020204" pitchFamily="34" charset="0"/>
            </a:endParaRPr>
          </a:p>
        </p:txBody>
      </p:sp>
      <p:sp>
        <p:nvSpPr>
          <p:cNvPr id="9" name="Scroll: Vertical 8">
            <a:extLst>
              <a:ext uri="{FF2B5EF4-FFF2-40B4-BE49-F238E27FC236}">
                <a16:creationId xmlns:a16="http://schemas.microsoft.com/office/drawing/2014/main" id="{DBE1BCC9-E4F6-B8D5-79B1-92B0BCBEE07D}"/>
              </a:ext>
            </a:extLst>
          </p:cNvPr>
          <p:cNvSpPr/>
          <p:nvPr/>
        </p:nvSpPr>
        <p:spPr>
          <a:xfrm>
            <a:off x="9168264" y="2605296"/>
            <a:ext cx="1838459" cy="2336801"/>
          </a:xfrm>
          <a:prstGeom prst="verticalScroll">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B4B32F12-4EC9-9570-F03D-75DD560CF91E}"/>
              </a:ext>
            </a:extLst>
          </p:cNvPr>
          <p:cNvSpPr txBox="1"/>
          <p:nvPr/>
        </p:nvSpPr>
        <p:spPr>
          <a:xfrm>
            <a:off x="9450178" y="2873231"/>
            <a:ext cx="1351280" cy="1938992"/>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Peaks indicate the presence of headgroups and cholesterol near the bilayer surface. Valleys indicate the hydrophobic core of the membrane.</a:t>
            </a:r>
            <a:endParaRPr lang="en-IN" sz="12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FBDF315F-04BB-5478-F994-ADC640B5C851}"/>
              </a:ext>
            </a:extLst>
          </p:cNvPr>
          <p:cNvSpPr/>
          <p:nvPr/>
        </p:nvSpPr>
        <p:spPr>
          <a:xfrm>
            <a:off x="0" y="0"/>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6" name="Straight Connector 5">
            <a:extLst>
              <a:ext uri="{FF2B5EF4-FFF2-40B4-BE49-F238E27FC236}">
                <a16:creationId xmlns:a16="http://schemas.microsoft.com/office/drawing/2014/main" id="{0B30F015-5F9E-8FEA-B2E3-C0603EFD46EE}"/>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B6DF45F-998B-25E8-4B86-5F0307F6AF7D}"/>
              </a:ext>
            </a:extLst>
          </p:cNvPr>
          <p:cNvSpPr txBox="1"/>
          <p:nvPr/>
        </p:nvSpPr>
        <p:spPr>
          <a:xfrm>
            <a:off x="1497614" y="-67179"/>
            <a:ext cx="9711161"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MEMBRANE DENSITY</a:t>
            </a:r>
          </a:p>
        </p:txBody>
      </p:sp>
      <p:sp>
        <p:nvSpPr>
          <p:cNvPr id="4" name="TextBox 3">
            <a:extLst>
              <a:ext uri="{FF2B5EF4-FFF2-40B4-BE49-F238E27FC236}">
                <a16:creationId xmlns:a16="http://schemas.microsoft.com/office/drawing/2014/main" id="{7674E626-C819-1F99-91AD-9BD33E60DD94}"/>
              </a:ext>
            </a:extLst>
          </p:cNvPr>
          <p:cNvSpPr txBox="1"/>
          <p:nvPr/>
        </p:nvSpPr>
        <p:spPr>
          <a:xfrm>
            <a:off x="2085696" y="2058704"/>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1</a:t>
            </a:r>
          </a:p>
        </p:txBody>
      </p:sp>
      <p:sp>
        <p:nvSpPr>
          <p:cNvPr id="5" name="TextBox 4">
            <a:extLst>
              <a:ext uri="{FF2B5EF4-FFF2-40B4-BE49-F238E27FC236}">
                <a16:creationId xmlns:a16="http://schemas.microsoft.com/office/drawing/2014/main" id="{D1B07E21-D63F-1AE6-A55E-2313A67E5754}"/>
              </a:ext>
            </a:extLst>
          </p:cNvPr>
          <p:cNvSpPr txBox="1"/>
          <p:nvPr/>
        </p:nvSpPr>
        <p:spPr>
          <a:xfrm>
            <a:off x="6429843" y="2078972"/>
            <a:ext cx="1573161"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Replica 2</a:t>
            </a:r>
          </a:p>
        </p:txBody>
      </p:sp>
      <p:sp>
        <p:nvSpPr>
          <p:cNvPr id="13" name="TextBox 12">
            <a:extLst>
              <a:ext uri="{FF2B5EF4-FFF2-40B4-BE49-F238E27FC236}">
                <a16:creationId xmlns:a16="http://schemas.microsoft.com/office/drawing/2014/main" id="{05192EDD-08D6-B75A-055E-F10A8FE6A0C2}"/>
              </a:ext>
            </a:extLst>
          </p:cNvPr>
          <p:cNvSpPr txBox="1"/>
          <p:nvPr/>
        </p:nvSpPr>
        <p:spPr>
          <a:xfrm>
            <a:off x="11007867" y="6468587"/>
            <a:ext cx="1531374" cy="369332"/>
          </a:xfrm>
          <a:prstGeom prst="rect">
            <a:avLst/>
          </a:prstGeom>
          <a:noFill/>
        </p:spPr>
        <p:txBody>
          <a:bodyPr wrap="square">
            <a:spAutoFit/>
          </a:bodyPr>
          <a:lstStyle/>
          <a:p>
            <a:pPr algn="ctr"/>
            <a:r>
              <a:rPr lang="en-IN" dirty="0"/>
              <a:t>15</a:t>
            </a:r>
          </a:p>
        </p:txBody>
      </p:sp>
    </p:spTree>
    <p:extLst>
      <p:ext uri="{BB962C8B-B14F-4D97-AF65-F5344CB8AC3E}">
        <p14:creationId xmlns:p14="http://schemas.microsoft.com/office/powerpoint/2010/main" val="1369609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48087-FD3F-5ECB-FFCF-D1938B3FA59D}"/>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D9EEE86A-A13F-0B27-CB89-13F0714DF7F1}"/>
              </a:ext>
            </a:extLst>
          </p:cNvPr>
          <p:cNvSpPr/>
          <p:nvPr/>
        </p:nvSpPr>
        <p:spPr>
          <a:xfrm>
            <a:off x="0" y="0"/>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6" name="TextBox 5">
            <a:extLst>
              <a:ext uri="{FF2B5EF4-FFF2-40B4-BE49-F238E27FC236}">
                <a16:creationId xmlns:a16="http://schemas.microsoft.com/office/drawing/2014/main" id="{3C6FB196-8261-CA03-CB00-18D579F3D67D}"/>
              </a:ext>
            </a:extLst>
          </p:cNvPr>
          <p:cNvSpPr txBox="1"/>
          <p:nvPr/>
        </p:nvSpPr>
        <p:spPr>
          <a:xfrm>
            <a:off x="1310801" y="-54546"/>
            <a:ext cx="9711161"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CONCLUSION AND FUTURE PLANS</a:t>
            </a:r>
          </a:p>
        </p:txBody>
      </p:sp>
      <p:sp>
        <p:nvSpPr>
          <p:cNvPr id="7" name="TextBox 6">
            <a:extLst>
              <a:ext uri="{FF2B5EF4-FFF2-40B4-BE49-F238E27FC236}">
                <a16:creationId xmlns:a16="http://schemas.microsoft.com/office/drawing/2014/main" id="{7495858B-D113-4B81-DB28-9556BFE47515}"/>
              </a:ext>
            </a:extLst>
          </p:cNvPr>
          <p:cNvSpPr txBox="1"/>
          <p:nvPr/>
        </p:nvSpPr>
        <p:spPr>
          <a:xfrm>
            <a:off x="659661" y="760392"/>
            <a:ext cx="11013440" cy="2554545"/>
          </a:xfrm>
          <a:prstGeom prst="rect">
            <a:avLst/>
          </a:prstGeom>
          <a:noFill/>
        </p:spPr>
        <p:txBody>
          <a:bodyPr wrap="square" rtlCol="0">
            <a:spAutoFit/>
          </a:bodyPr>
          <a:lstStyle/>
          <a:p>
            <a:r>
              <a:rPr lang="en-IN" sz="2000" b="1" dirty="0"/>
              <a:t>Conclusion:</a:t>
            </a:r>
          </a:p>
          <a:p>
            <a:endParaRPr lang="en-IN" sz="2000" b="1" dirty="0"/>
          </a:p>
          <a:p>
            <a:pPr marL="342900" indent="-342900">
              <a:buFont typeface="Wingdings" panose="05000000000000000000" pitchFamily="2" charset="2"/>
              <a:buChar char="v"/>
            </a:pPr>
            <a:r>
              <a:rPr lang="en-US" sz="2000" dirty="0">
                <a:latin typeface="Arial" panose="020B0604020202020204" pitchFamily="34" charset="0"/>
                <a:cs typeface="Arial" panose="020B0604020202020204" pitchFamily="34" charset="0"/>
              </a:rPr>
              <a:t>Modeled the complete glycosylated LAMP2A in a biologically relevant lysosomal membrane environment.</a:t>
            </a:r>
          </a:p>
          <a:p>
            <a:pPr marL="342900" indent="-342900">
              <a:buFont typeface="Wingdings" panose="05000000000000000000" pitchFamily="2" charset="2"/>
              <a:buChar char="v"/>
            </a:pPr>
            <a:endParaRPr lang="en-US" sz="20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v"/>
            </a:pPr>
            <a:r>
              <a:rPr lang="en-US" sz="2000" dirty="0">
                <a:latin typeface="Arial" panose="020B0604020202020204" pitchFamily="34" charset="0"/>
                <a:cs typeface="Arial" panose="020B0604020202020204" pitchFamily="34" charset="0"/>
              </a:rPr>
              <a:t>Few structural and dynamical changes, including enhanced radius of gyration and reduced conformational dynamics were observed in the glycosylated protein.</a:t>
            </a:r>
          </a:p>
          <a:p>
            <a:pPr marL="342900" indent="-342900">
              <a:buFont typeface="Wingdings" panose="05000000000000000000" pitchFamily="2" charset="2"/>
              <a:buChar char="v"/>
            </a:pPr>
            <a:endParaRPr lang="en-IN" sz="2000" b="1" dirty="0"/>
          </a:p>
        </p:txBody>
      </p:sp>
      <p:sp>
        <p:nvSpPr>
          <p:cNvPr id="8" name="TextBox 7">
            <a:extLst>
              <a:ext uri="{FF2B5EF4-FFF2-40B4-BE49-F238E27FC236}">
                <a16:creationId xmlns:a16="http://schemas.microsoft.com/office/drawing/2014/main" id="{8E5E82E3-98DA-5D9E-86CE-6781C7729554}"/>
              </a:ext>
            </a:extLst>
          </p:cNvPr>
          <p:cNvSpPr txBox="1"/>
          <p:nvPr/>
        </p:nvSpPr>
        <p:spPr>
          <a:xfrm>
            <a:off x="659661" y="3429000"/>
            <a:ext cx="11013440" cy="3170099"/>
          </a:xfrm>
          <a:prstGeom prst="rect">
            <a:avLst/>
          </a:prstGeom>
          <a:noFill/>
        </p:spPr>
        <p:txBody>
          <a:bodyPr wrap="square" rtlCol="0">
            <a:spAutoFit/>
          </a:bodyPr>
          <a:lstStyle/>
          <a:p>
            <a:r>
              <a:rPr lang="en-IN" sz="2000" b="1" dirty="0"/>
              <a:t>Future Plans:</a:t>
            </a:r>
          </a:p>
          <a:p>
            <a:endParaRPr lang="en-IN" sz="2000" b="1" dirty="0"/>
          </a:p>
          <a:p>
            <a:pPr marL="342900" indent="-342900">
              <a:buFont typeface="Wingdings" panose="05000000000000000000" pitchFamily="2" charset="2"/>
              <a:buChar char="v"/>
            </a:pPr>
            <a:r>
              <a:rPr lang="en-US" sz="2000" dirty="0">
                <a:latin typeface="Arial" panose="020B0604020202020204" pitchFamily="34" charset="0"/>
                <a:cs typeface="Arial" panose="020B0604020202020204" pitchFamily="34" charset="0"/>
              </a:rPr>
              <a:t>Extensive analysis to explore the effect of glycosylation on LAMP2A. </a:t>
            </a:r>
          </a:p>
          <a:p>
            <a:pPr marL="342900" indent="-342900">
              <a:buFont typeface="Wingdings" panose="05000000000000000000" pitchFamily="2" charset="2"/>
              <a:buChar char="v"/>
            </a:pPr>
            <a:endParaRPr lang="en-US" sz="20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v"/>
            </a:pPr>
            <a:r>
              <a:rPr lang="en-US" sz="2000" dirty="0">
                <a:latin typeface="Arial" panose="020B0604020202020204" pitchFamily="34" charset="0"/>
                <a:cs typeface="Arial" panose="020B0604020202020204" pitchFamily="34" charset="0"/>
              </a:rPr>
              <a:t>Analyze how glycosylation affects the structural stability and conformational dynamics of LAMP2A</a:t>
            </a:r>
          </a:p>
          <a:p>
            <a:pPr marL="342900" indent="-342900">
              <a:buFont typeface="Wingdings" panose="05000000000000000000" pitchFamily="2" charset="2"/>
              <a:buChar char="v"/>
            </a:pPr>
            <a:endParaRPr lang="en-US" sz="20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v"/>
            </a:pPr>
            <a:r>
              <a:rPr lang="en-US" sz="2000" dirty="0">
                <a:latin typeface="Arial" panose="020B0604020202020204" pitchFamily="34" charset="0"/>
                <a:cs typeface="Arial" panose="020B0604020202020204" pitchFamily="34" charset="0"/>
              </a:rPr>
              <a:t>Explore the allosteric effects in protein as a result of glycosylation (if any).</a:t>
            </a:r>
          </a:p>
          <a:p>
            <a:pPr marL="342900" indent="-342900">
              <a:buFont typeface="Wingdings" panose="05000000000000000000" pitchFamily="2" charset="2"/>
              <a:buChar char="v"/>
            </a:pPr>
            <a:endParaRPr lang="en-US" sz="20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v"/>
            </a:pPr>
            <a:endParaRPr lang="en-IN" sz="2000" b="1" dirty="0"/>
          </a:p>
        </p:txBody>
      </p:sp>
      <p:sp>
        <p:nvSpPr>
          <p:cNvPr id="3" name="TextBox 2">
            <a:extLst>
              <a:ext uri="{FF2B5EF4-FFF2-40B4-BE49-F238E27FC236}">
                <a16:creationId xmlns:a16="http://schemas.microsoft.com/office/drawing/2014/main" id="{A20313A5-85D7-B652-624F-B3A33ECD114D}"/>
              </a:ext>
            </a:extLst>
          </p:cNvPr>
          <p:cNvSpPr txBox="1"/>
          <p:nvPr/>
        </p:nvSpPr>
        <p:spPr>
          <a:xfrm>
            <a:off x="11007867" y="6468587"/>
            <a:ext cx="1531374" cy="369332"/>
          </a:xfrm>
          <a:prstGeom prst="rect">
            <a:avLst/>
          </a:prstGeom>
          <a:noFill/>
        </p:spPr>
        <p:txBody>
          <a:bodyPr wrap="square">
            <a:spAutoFit/>
          </a:bodyPr>
          <a:lstStyle/>
          <a:p>
            <a:pPr algn="ctr"/>
            <a:r>
              <a:rPr lang="en-IN" dirty="0"/>
              <a:t>16</a:t>
            </a:r>
          </a:p>
        </p:txBody>
      </p:sp>
    </p:spTree>
    <p:extLst>
      <p:ext uri="{BB962C8B-B14F-4D97-AF65-F5344CB8AC3E}">
        <p14:creationId xmlns:p14="http://schemas.microsoft.com/office/powerpoint/2010/main" val="2414693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FC54C-298E-C454-233A-00BFA09E2F28}"/>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7CFE31F-5943-8D22-54FE-0BD70AA0C1C0}"/>
              </a:ext>
            </a:extLst>
          </p:cNvPr>
          <p:cNvSpPr/>
          <p:nvPr/>
        </p:nvSpPr>
        <p:spPr>
          <a:xfrm>
            <a:off x="0" y="0"/>
            <a:ext cx="12192000" cy="1036320"/>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6882E95F-9EE7-3D5C-2559-0712B6242534}"/>
              </a:ext>
            </a:extLst>
          </p:cNvPr>
          <p:cNvSpPr txBox="1"/>
          <p:nvPr/>
        </p:nvSpPr>
        <p:spPr>
          <a:xfrm>
            <a:off x="4236720" y="122954"/>
            <a:ext cx="6664960" cy="646331"/>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ACKNOWLEDGMENT</a:t>
            </a:r>
          </a:p>
        </p:txBody>
      </p:sp>
      <p:sp>
        <p:nvSpPr>
          <p:cNvPr id="4" name="TextBox 3">
            <a:extLst>
              <a:ext uri="{FF2B5EF4-FFF2-40B4-BE49-F238E27FC236}">
                <a16:creationId xmlns:a16="http://schemas.microsoft.com/office/drawing/2014/main" id="{E2194E53-26FA-26FB-005A-FB266DE38409}"/>
              </a:ext>
            </a:extLst>
          </p:cNvPr>
          <p:cNvSpPr txBox="1"/>
          <p:nvPr/>
        </p:nvSpPr>
        <p:spPr>
          <a:xfrm>
            <a:off x="1298259" y="1384498"/>
            <a:ext cx="6664960" cy="2585323"/>
          </a:xfrm>
          <a:prstGeom prst="rect">
            <a:avLst/>
          </a:prstGeom>
          <a:noFill/>
        </p:spPr>
        <p:txBody>
          <a:bodyPr wrap="square" rtlCol="0">
            <a:spAutoFit/>
          </a:bodyPr>
          <a:lstStyle/>
          <a:p>
            <a:pPr marL="285750" indent="-285750">
              <a:buFont typeface="Wingdings" panose="05000000000000000000" pitchFamily="2" charset="2"/>
              <a:buChar char="§"/>
            </a:pPr>
            <a:r>
              <a:rPr lang="en-IN" dirty="0" err="1">
                <a:latin typeface="Arial" panose="020B0604020202020204" pitchFamily="34" charset="0"/>
                <a:cs typeface="Arial" panose="020B0604020202020204" pitchFamily="34" charset="0"/>
              </a:rPr>
              <a:t>Supervisior</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Dr.Nidhi</a:t>
            </a:r>
            <a:r>
              <a:rPr lang="en-IN" dirty="0">
                <a:latin typeface="Arial" panose="020B0604020202020204" pitchFamily="34" charset="0"/>
                <a:cs typeface="Arial" panose="020B0604020202020204" pitchFamily="34" charset="0"/>
              </a:rPr>
              <a:t> Malhotra</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PG Advisor : </a:t>
            </a:r>
            <a:r>
              <a:rPr lang="en-IN" dirty="0" err="1">
                <a:latin typeface="Arial" panose="020B0604020202020204" pitchFamily="34" charset="0"/>
                <a:cs typeface="Arial" panose="020B0604020202020204" pitchFamily="34" charset="0"/>
              </a:rPr>
              <a:t>Dr.</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Animesh</a:t>
            </a:r>
            <a:r>
              <a:rPr lang="en-IN" dirty="0">
                <a:latin typeface="Arial" panose="020B0604020202020204" pitchFamily="34" charset="0"/>
                <a:cs typeface="Arial" panose="020B0604020202020204" pitchFamily="34" charset="0"/>
              </a:rPr>
              <a:t> Samanta</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HOD : </a:t>
            </a:r>
            <a:r>
              <a:rPr lang="en-IN" dirty="0" err="1">
                <a:latin typeface="Arial" panose="020B0604020202020204" pitchFamily="34" charset="0"/>
                <a:cs typeface="Arial" panose="020B0604020202020204" pitchFamily="34" charset="0"/>
              </a:rPr>
              <a:t>Prof.Bimlesh</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Lochab</a:t>
            </a: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Dean :</a:t>
            </a:r>
            <a:r>
              <a:rPr lang="en-IN" dirty="0" err="1">
                <a:latin typeface="Arial" panose="020B0604020202020204" pitchFamily="34" charset="0"/>
                <a:cs typeface="Arial" panose="020B0604020202020204" pitchFamily="34" charset="0"/>
              </a:rPr>
              <a:t>Prof.Sanjeev</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Galanda</a:t>
            </a: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VC :Prof. Ananya Mukherjee</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All the faculty members and staff</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My </a:t>
            </a:r>
            <a:r>
              <a:rPr lang="en-IN" dirty="0" err="1">
                <a:latin typeface="Arial" panose="020B0604020202020204" pitchFamily="34" charset="0"/>
                <a:cs typeface="Arial" panose="020B0604020202020204" pitchFamily="34" charset="0"/>
              </a:rPr>
              <a:t>labmates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Ishwar,Devid</a:t>
            </a:r>
            <a:r>
              <a:rPr lang="en-IN" dirty="0">
                <a:latin typeface="Arial" panose="020B0604020202020204" pitchFamily="34" charset="0"/>
                <a:cs typeface="Arial" panose="020B0604020202020204" pitchFamily="34" charset="0"/>
              </a:rPr>
              <a:t> and </a:t>
            </a:r>
            <a:r>
              <a:rPr lang="en-IN" dirty="0" err="1">
                <a:latin typeface="Arial" panose="020B0604020202020204" pitchFamily="34" charset="0"/>
                <a:cs typeface="Arial" panose="020B0604020202020204" pitchFamily="34" charset="0"/>
              </a:rPr>
              <a:t>Joytika</a:t>
            </a: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All my </a:t>
            </a:r>
            <a:r>
              <a:rPr lang="en-IN" dirty="0" err="1">
                <a:latin typeface="Arial" panose="020B0604020202020204" pitchFamily="34" charset="0"/>
                <a:cs typeface="Arial" panose="020B0604020202020204" pitchFamily="34" charset="0"/>
              </a:rPr>
              <a:t>friends,seniors</a:t>
            </a:r>
            <a:r>
              <a:rPr lang="en-IN" dirty="0">
                <a:latin typeface="Arial" panose="020B0604020202020204" pitchFamily="34" charset="0"/>
                <a:cs typeface="Arial" panose="020B0604020202020204" pitchFamily="34" charset="0"/>
              </a:rPr>
              <a:t> and juniors</a:t>
            </a:r>
          </a:p>
          <a:p>
            <a:r>
              <a:rPr lang="en-IN" dirty="0">
                <a:latin typeface="Arial" panose="020B0604020202020204" pitchFamily="34" charset="0"/>
                <a:cs typeface="Arial" panose="020B0604020202020204" pitchFamily="34" charset="0"/>
              </a:rPr>
              <a:t> </a:t>
            </a:r>
          </a:p>
        </p:txBody>
      </p:sp>
      <p:pic>
        <p:nvPicPr>
          <p:cNvPr id="6" name="Picture 5">
            <a:extLst>
              <a:ext uri="{FF2B5EF4-FFF2-40B4-BE49-F238E27FC236}">
                <a16:creationId xmlns:a16="http://schemas.microsoft.com/office/drawing/2014/main" id="{D599030A-7A9E-EEEB-09E5-0199937B4F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5873" y="4355910"/>
            <a:ext cx="3332480" cy="2356865"/>
          </a:xfrm>
          <a:prstGeom prst="rect">
            <a:avLst/>
          </a:prstGeom>
        </p:spPr>
      </p:pic>
      <p:pic>
        <p:nvPicPr>
          <p:cNvPr id="8" name="Picture 7">
            <a:extLst>
              <a:ext uri="{FF2B5EF4-FFF2-40B4-BE49-F238E27FC236}">
                <a16:creationId xmlns:a16="http://schemas.microsoft.com/office/drawing/2014/main" id="{BE428A91-F7E6-6F0E-8F1C-09864EE1D6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277430"/>
            <a:ext cx="4104640" cy="3078480"/>
          </a:xfrm>
          <a:prstGeom prst="rect">
            <a:avLst/>
          </a:prstGeom>
        </p:spPr>
      </p:pic>
      <p:pic>
        <p:nvPicPr>
          <p:cNvPr id="10" name="Picture 9">
            <a:extLst>
              <a:ext uri="{FF2B5EF4-FFF2-40B4-BE49-F238E27FC236}">
                <a16:creationId xmlns:a16="http://schemas.microsoft.com/office/drawing/2014/main" id="{07A9D11A-65FF-86F2-20BF-BAC06B45EB87}"/>
              </a:ext>
            </a:extLst>
          </p:cNvPr>
          <p:cNvPicPr>
            <a:picLocks noChangeAspect="1"/>
          </p:cNvPicPr>
          <p:nvPr/>
        </p:nvPicPr>
        <p:blipFill>
          <a:blip r:embed="rId4"/>
          <a:stretch>
            <a:fillRect/>
          </a:stretch>
        </p:blipFill>
        <p:spPr>
          <a:xfrm>
            <a:off x="1739266" y="4338320"/>
            <a:ext cx="3437304" cy="2089830"/>
          </a:xfrm>
          <a:prstGeom prst="rect">
            <a:avLst/>
          </a:prstGeom>
        </p:spPr>
      </p:pic>
      <p:sp>
        <p:nvSpPr>
          <p:cNvPr id="7" name="TextBox 6">
            <a:extLst>
              <a:ext uri="{FF2B5EF4-FFF2-40B4-BE49-F238E27FC236}">
                <a16:creationId xmlns:a16="http://schemas.microsoft.com/office/drawing/2014/main" id="{19786DDD-4B00-E36A-340E-062106D853E2}"/>
              </a:ext>
            </a:extLst>
          </p:cNvPr>
          <p:cNvSpPr txBox="1"/>
          <p:nvPr/>
        </p:nvSpPr>
        <p:spPr>
          <a:xfrm>
            <a:off x="11007867" y="6468587"/>
            <a:ext cx="1531374" cy="369332"/>
          </a:xfrm>
          <a:prstGeom prst="rect">
            <a:avLst/>
          </a:prstGeom>
          <a:noFill/>
        </p:spPr>
        <p:txBody>
          <a:bodyPr wrap="square">
            <a:spAutoFit/>
          </a:bodyPr>
          <a:lstStyle/>
          <a:p>
            <a:pPr algn="ctr"/>
            <a:r>
              <a:rPr lang="en-IN" dirty="0"/>
              <a:t>17</a:t>
            </a:r>
          </a:p>
        </p:txBody>
      </p:sp>
    </p:spTree>
    <p:extLst>
      <p:ext uri="{BB962C8B-B14F-4D97-AF65-F5344CB8AC3E}">
        <p14:creationId xmlns:p14="http://schemas.microsoft.com/office/powerpoint/2010/main" val="3946286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519958-C814-FCA4-1B3A-5D75908EEADB}"/>
              </a:ext>
            </a:extLst>
          </p:cNvPr>
          <p:cNvSpPr txBox="1"/>
          <p:nvPr/>
        </p:nvSpPr>
        <p:spPr>
          <a:xfrm>
            <a:off x="3192449" y="2627453"/>
            <a:ext cx="5807103" cy="1631216"/>
          </a:xfrm>
          <a:prstGeom prst="rect">
            <a:avLst/>
          </a:prstGeom>
          <a:noFill/>
        </p:spPr>
        <p:txBody>
          <a:bodyPr wrap="none" rtlCol="0">
            <a:spAutoFit/>
          </a:bodyPr>
          <a:lstStyle/>
          <a:p>
            <a:r>
              <a:rPr lang="en-IN" sz="10000" dirty="0">
                <a:solidFill>
                  <a:schemeClr val="accent1">
                    <a:lumMod val="75000"/>
                  </a:schemeClr>
                </a:solidFill>
                <a:latin typeface="Brush Script MT" panose="03060802040406070304" pitchFamily="66" charset="0"/>
              </a:rPr>
              <a:t>Thank you !!</a:t>
            </a:r>
          </a:p>
        </p:txBody>
      </p:sp>
    </p:spTree>
    <p:extLst>
      <p:ext uri="{BB962C8B-B14F-4D97-AF65-F5344CB8AC3E}">
        <p14:creationId xmlns:p14="http://schemas.microsoft.com/office/powerpoint/2010/main" val="3796060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AE6D9-15A9-EAB1-85BB-CBD2EF09624A}"/>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62531DC8-F7D6-DB67-197D-7D3B19C822AE}"/>
              </a:ext>
            </a:extLst>
          </p:cNvPr>
          <p:cNvSpPr/>
          <p:nvPr/>
        </p:nvSpPr>
        <p:spPr>
          <a:xfrm>
            <a:off x="1727200" y="0"/>
            <a:ext cx="1615440" cy="6858000"/>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400" b="1">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9C14645-414D-5121-9A4F-8DFB8465353E}"/>
              </a:ext>
            </a:extLst>
          </p:cNvPr>
          <p:cNvSpPr txBox="1"/>
          <p:nvPr/>
        </p:nvSpPr>
        <p:spPr>
          <a:xfrm rot="16200000">
            <a:off x="-171753" y="2179357"/>
            <a:ext cx="5565058" cy="523220"/>
          </a:xfrm>
          <a:prstGeom prst="rect">
            <a:avLst/>
          </a:prstGeom>
          <a:noFill/>
        </p:spPr>
        <p:txBody>
          <a:bodyPr wrap="square" rtlCol="0">
            <a:spAutoFit/>
          </a:bodyPr>
          <a:lstStyle/>
          <a:p>
            <a:r>
              <a:rPr lang="en-IN" sz="2400" b="1" dirty="0">
                <a:solidFill>
                  <a:schemeClr val="bg1"/>
                </a:solidFill>
                <a:latin typeface="Arial" panose="020B0604020202020204" pitchFamily="34" charset="0"/>
                <a:cs typeface="Arial" panose="020B0604020202020204" pitchFamily="34" charset="0"/>
              </a:rPr>
              <a:t>TABLE OF </a:t>
            </a:r>
            <a:r>
              <a:rPr lang="en-IN" sz="2800" b="1" dirty="0">
                <a:solidFill>
                  <a:schemeClr val="bg1"/>
                </a:solidFill>
                <a:latin typeface="Arial" panose="020B0604020202020204" pitchFamily="34" charset="0"/>
                <a:cs typeface="Arial" panose="020B0604020202020204" pitchFamily="34" charset="0"/>
              </a:rPr>
              <a:t>CONTENT</a:t>
            </a:r>
            <a:r>
              <a:rPr lang="en-IN" sz="2400" b="1" dirty="0">
                <a:solidFill>
                  <a:schemeClr val="bg1"/>
                </a:solidFill>
                <a:latin typeface="Arial" panose="020B0604020202020204" pitchFamily="34" charset="0"/>
                <a:cs typeface="Arial" panose="020B0604020202020204" pitchFamily="34" charset="0"/>
              </a:rPr>
              <a:t> </a:t>
            </a:r>
          </a:p>
        </p:txBody>
      </p:sp>
      <p:graphicFrame>
        <p:nvGraphicFramePr>
          <p:cNvPr id="19" name="Diagram 18">
            <a:extLst>
              <a:ext uri="{FF2B5EF4-FFF2-40B4-BE49-F238E27FC236}">
                <a16:creationId xmlns:a16="http://schemas.microsoft.com/office/drawing/2014/main" id="{FD8B2B3E-66A1-218D-D140-E8030F17C111}"/>
              </a:ext>
            </a:extLst>
          </p:cNvPr>
          <p:cNvGraphicFramePr/>
          <p:nvPr>
            <p:extLst>
              <p:ext uri="{D42A27DB-BD31-4B8C-83A1-F6EECF244321}">
                <p14:modId xmlns:p14="http://schemas.microsoft.com/office/powerpoint/2010/main" val="23605076"/>
              </p:ext>
            </p:extLst>
          </p:nvPr>
        </p:nvGraphicFramePr>
        <p:xfrm>
          <a:off x="3264312" y="34171"/>
          <a:ext cx="8396746" cy="26609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0" name="Diagram 19">
            <a:extLst>
              <a:ext uri="{FF2B5EF4-FFF2-40B4-BE49-F238E27FC236}">
                <a16:creationId xmlns:a16="http://schemas.microsoft.com/office/drawing/2014/main" id="{3794438B-CBB1-C790-F64B-9FA5A65B3702}"/>
              </a:ext>
            </a:extLst>
          </p:cNvPr>
          <p:cNvGraphicFramePr/>
          <p:nvPr>
            <p:extLst>
              <p:ext uri="{D42A27DB-BD31-4B8C-83A1-F6EECF244321}">
                <p14:modId xmlns:p14="http://schemas.microsoft.com/office/powerpoint/2010/main" val="772013075"/>
              </p:ext>
            </p:extLst>
          </p:nvPr>
        </p:nvGraphicFramePr>
        <p:xfrm>
          <a:off x="3185652" y="2858609"/>
          <a:ext cx="8475406" cy="295951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 name="Diagram 1">
            <a:extLst>
              <a:ext uri="{FF2B5EF4-FFF2-40B4-BE49-F238E27FC236}">
                <a16:creationId xmlns:a16="http://schemas.microsoft.com/office/drawing/2014/main" id="{F9F56AE4-D4BA-691C-F8DE-4BEF714A7A6C}"/>
              </a:ext>
            </a:extLst>
          </p:cNvPr>
          <p:cNvGraphicFramePr/>
          <p:nvPr>
            <p:extLst>
              <p:ext uri="{D42A27DB-BD31-4B8C-83A1-F6EECF244321}">
                <p14:modId xmlns:p14="http://schemas.microsoft.com/office/powerpoint/2010/main" val="1620857248"/>
              </p:ext>
            </p:extLst>
          </p:nvPr>
        </p:nvGraphicFramePr>
        <p:xfrm>
          <a:off x="3224982" y="5965176"/>
          <a:ext cx="8396745" cy="892824"/>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4" name="TextBox 3">
            <a:extLst>
              <a:ext uri="{FF2B5EF4-FFF2-40B4-BE49-F238E27FC236}">
                <a16:creationId xmlns:a16="http://schemas.microsoft.com/office/drawing/2014/main" id="{A9C247C4-90B0-3554-C4EA-1DCA74EB0860}"/>
              </a:ext>
            </a:extLst>
          </p:cNvPr>
          <p:cNvSpPr txBox="1"/>
          <p:nvPr/>
        </p:nvSpPr>
        <p:spPr>
          <a:xfrm>
            <a:off x="11007867" y="6468587"/>
            <a:ext cx="1531374" cy="369332"/>
          </a:xfrm>
          <a:prstGeom prst="rect">
            <a:avLst/>
          </a:prstGeom>
          <a:noFill/>
        </p:spPr>
        <p:txBody>
          <a:bodyPr wrap="square">
            <a:spAutoFit/>
          </a:bodyPr>
          <a:lstStyle/>
          <a:p>
            <a:pPr algn="ctr"/>
            <a:r>
              <a:rPr lang="en-IN" b="1" dirty="0">
                <a:latin typeface="Arial" panose="020B0604020202020204" pitchFamily="34" charset="0"/>
                <a:cs typeface="Arial" panose="020B0604020202020204" pitchFamily="34" charset="0"/>
              </a:rPr>
              <a:t>2</a:t>
            </a:r>
            <a:endParaRPr lang="en-IN" dirty="0"/>
          </a:p>
        </p:txBody>
      </p:sp>
    </p:spTree>
    <p:extLst>
      <p:ext uri="{BB962C8B-B14F-4D97-AF65-F5344CB8AC3E}">
        <p14:creationId xmlns:p14="http://schemas.microsoft.com/office/powerpoint/2010/main" val="755149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2EDDC-1243-7BC7-5A1C-273D7DEEB78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E2DF03B-8B5E-66EB-7464-D9C76F2F4174}"/>
              </a:ext>
            </a:extLst>
          </p:cNvPr>
          <p:cNvSpPr txBox="1"/>
          <p:nvPr/>
        </p:nvSpPr>
        <p:spPr>
          <a:xfrm>
            <a:off x="235974" y="743397"/>
            <a:ext cx="4640826" cy="400110"/>
          </a:xfrm>
          <a:prstGeom prst="rect">
            <a:avLst/>
          </a:prstGeom>
          <a:noFill/>
        </p:spPr>
        <p:txBody>
          <a:bodyPr wrap="square" rtlCol="0">
            <a:spAutoFit/>
          </a:bodyPr>
          <a:lstStyle/>
          <a:p>
            <a:r>
              <a:rPr lang="en-IN" sz="2000" b="1" dirty="0">
                <a:latin typeface="Arial" panose="020B0604020202020204" pitchFamily="34" charset="0"/>
                <a:cs typeface="Arial" panose="020B0604020202020204" pitchFamily="34" charset="0"/>
              </a:rPr>
              <a:t>What is Autophagy?</a:t>
            </a:r>
          </a:p>
        </p:txBody>
      </p:sp>
      <p:sp>
        <p:nvSpPr>
          <p:cNvPr id="5" name="TextBox 4">
            <a:extLst>
              <a:ext uri="{FF2B5EF4-FFF2-40B4-BE49-F238E27FC236}">
                <a16:creationId xmlns:a16="http://schemas.microsoft.com/office/drawing/2014/main" id="{5240C2FF-3B57-56A0-9CE3-9BF6F792BFAE}"/>
              </a:ext>
            </a:extLst>
          </p:cNvPr>
          <p:cNvSpPr txBox="1"/>
          <p:nvPr/>
        </p:nvSpPr>
        <p:spPr>
          <a:xfrm>
            <a:off x="235974" y="1190490"/>
            <a:ext cx="10205884"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Autophagy is a cellular process that degrades and recycles damaged or unnecessary components.</a:t>
            </a:r>
            <a:endParaRPr lang="en-IN" dirty="0">
              <a:latin typeface="Arial" panose="020B0604020202020204" pitchFamily="34" charset="0"/>
              <a:cs typeface="Arial" panose="020B0604020202020204" pitchFamily="34" charset="0"/>
            </a:endParaRPr>
          </a:p>
        </p:txBody>
      </p:sp>
      <p:graphicFrame>
        <p:nvGraphicFramePr>
          <p:cNvPr id="7" name="Diagram 6">
            <a:extLst>
              <a:ext uri="{FF2B5EF4-FFF2-40B4-BE49-F238E27FC236}">
                <a16:creationId xmlns:a16="http://schemas.microsoft.com/office/drawing/2014/main" id="{C0800E88-2158-5D57-C2F3-D353E0472F56}"/>
              </a:ext>
            </a:extLst>
          </p:cNvPr>
          <p:cNvGraphicFramePr/>
          <p:nvPr>
            <p:extLst>
              <p:ext uri="{D42A27DB-BD31-4B8C-83A1-F6EECF244321}">
                <p14:modId xmlns:p14="http://schemas.microsoft.com/office/powerpoint/2010/main" val="2151990578"/>
              </p:ext>
            </p:extLst>
          </p:nvPr>
        </p:nvGraphicFramePr>
        <p:xfrm>
          <a:off x="6096000" y="2124658"/>
          <a:ext cx="5313680" cy="3747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A04DA0F6-29A8-BF86-DC62-C66B4374E8F3}"/>
              </a:ext>
            </a:extLst>
          </p:cNvPr>
          <p:cNvPicPr>
            <a:picLocks noChangeAspect="1"/>
          </p:cNvPicPr>
          <p:nvPr/>
        </p:nvPicPr>
        <p:blipFill>
          <a:blip r:embed="rId7"/>
          <a:srcRect r="58931"/>
          <a:stretch/>
        </p:blipFill>
        <p:spPr>
          <a:xfrm>
            <a:off x="144534" y="1687666"/>
            <a:ext cx="2595714" cy="2730443"/>
          </a:xfrm>
          <a:prstGeom prst="rect">
            <a:avLst/>
          </a:prstGeom>
        </p:spPr>
      </p:pic>
      <p:pic>
        <p:nvPicPr>
          <p:cNvPr id="9" name="Picture 8">
            <a:extLst>
              <a:ext uri="{FF2B5EF4-FFF2-40B4-BE49-F238E27FC236}">
                <a16:creationId xmlns:a16="http://schemas.microsoft.com/office/drawing/2014/main" id="{C1AF08CC-9F00-B128-A0C9-B3F2F802FD28}"/>
              </a:ext>
            </a:extLst>
          </p:cNvPr>
          <p:cNvPicPr>
            <a:picLocks noChangeAspect="1"/>
          </p:cNvPicPr>
          <p:nvPr/>
        </p:nvPicPr>
        <p:blipFill>
          <a:blip r:embed="rId7"/>
          <a:srcRect l="40656" r="1847"/>
          <a:stretch/>
        </p:blipFill>
        <p:spPr>
          <a:xfrm>
            <a:off x="2188662" y="3706075"/>
            <a:ext cx="3484880" cy="2618401"/>
          </a:xfrm>
          <a:prstGeom prst="rect">
            <a:avLst/>
          </a:prstGeom>
        </p:spPr>
      </p:pic>
      <p:pic>
        <p:nvPicPr>
          <p:cNvPr id="11" name="Graphic 10" descr="Back with solid fill">
            <a:extLst>
              <a:ext uri="{FF2B5EF4-FFF2-40B4-BE49-F238E27FC236}">
                <a16:creationId xmlns:a16="http://schemas.microsoft.com/office/drawing/2014/main" id="{1032BEDE-3C67-5418-08F4-F64AC7BE565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2869491">
            <a:off x="2881142" y="2854461"/>
            <a:ext cx="1414140" cy="963761"/>
          </a:xfrm>
          <a:prstGeom prst="rect">
            <a:avLst/>
          </a:prstGeom>
        </p:spPr>
      </p:pic>
      <p:cxnSp>
        <p:nvCxnSpPr>
          <p:cNvPr id="13" name="Straight Connector 12">
            <a:extLst>
              <a:ext uri="{FF2B5EF4-FFF2-40B4-BE49-F238E27FC236}">
                <a16:creationId xmlns:a16="http://schemas.microsoft.com/office/drawing/2014/main" id="{D5CF7B11-8BD9-979E-6B22-B1418EE28502}"/>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B7416B8-FC67-09C3-E01E-B871A7A654BF}"/>
              </a:ext>
            </a:extLst>
          </p:cNvPr>
          <p:cNvSpPr txBox="1"/>
          <p:nvPr/>
        </p:nvSpPr>
        <p:spPr>
          <a:xfrm>
            <a:off x="4109886" y="0"/>
            <a:ext cx="3795251" cy="646331"/>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INTRODUCTION</a:t>
            </a:r>
          </a:p>
        </p:txBody>
      </p:sp>
      <p:sp>
        <p:nvSpPr>
          <p:cNvPr id="10" name="Rectangle 9">
            <a:extLst>
              <a:ext uri="{FF2B5EF4-FFF2-40B4-BE49-F238E27FC236}">
                <a16:creationId xmlns:a16="http://schemas.microsoft.com/office/drawing/2014/main" id="{B1751210-C9D7-CE1D-C643-2C126253D7E3}"/>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2" name="TextBox 11">
            <a:extLst>
              <a:ext uri="{FF2B5EF4-FFF2-40B4-BE49-F238E27FC236}">
                <a16:creationId xmlns:a16="http://schemas.microsoft.com/office/drawing/2014/main" id="{D38C5C95-E2E7-3447-8901-49053EBB012F}"/>
              </a:ext>
            </a:extLst>
          </p:cNvPr>
          <p:cNvSpPr txBox="1"/>
          <p:nvPr/>
        </p:nvSpPr>
        <p:spPr>
          <a:xfrm>
            <a:off x="4198374" y="-44814"/>
            <a:ext cx="3795251" cy="646331"/>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INTRODUCTION</a:t>
            </a:r>
          </a:p>
        </p:txBody>
      </p:sp>
      <p:sp>
        <p:nvSpPr>
          <p:cNvPr id="15" name="TextBox 14">
            <a:extLst>
              <a:ext uri="{FF2B5EF4-FFF2-40B4-BE49-F238E27FC236}">
                <a16:creationId xmlns:a16="http://schemas.microsoft.com/office/drawing/2014/main" id="{9D50D2B2-95A1-B8AB-9FEF-5851A2014D8E}"/>
              </a:ext>
            </a:extLst>
          </p:cNvPr>
          <p:cNvSpPr txBox="1"/>
          <p:nvPr/>
        </p:nvSpPr>
        <p:spPr>
          <a:xfrm>
            <a:off x="3133211" y="2567814"/>
            <a:ext cx="1531374" cy="646331"/>
          </a:xfrm>
          <a:prstGeom prst="rect">
            <a:avLst/>
          </a:prstGeom>
          <a:noFill/>
        </p:spPr>
        <p:txBody>
          <a:bodyPr wrap="square">
            <a:spAutoFit/>
          </a:bodyPr>
          <a:lstStyle/>
          <a:p>
            <a:pPr algn="ctr"/>
            <a:r>
              <a:rPr lang="en-IN" sz="1800" b="1" dirty="0">
                <a:latin typeface="Arial" panose="020B0604020202020204" pitchFamily="34" charset="0"/>
                <a:cs typeface="Arial" panose="020B0604020202020204" pitchFamily="34" charset="0"/>
              </a:rPr>
              <a:t>Self </a:t>
            </a:r>
          </a:p>
          <a:p>
            <a:pPr algn="ctr"/>
            <a:r>
              <a:rPr lang="en-IN" sz="1800" b="1" dirty="0">
                <a:latin typeface="Arial" panose="020B0604020202020204" pitchFamily="34" charset="0"/>
                <a:cs typeface="Arial" panose="020B0604020202020204" pitchFamily="34" charset="0"/>
              </a:rPr>
              <a:t>Eating</a:t>
            </a:r>
            <a:endParaRPr lang="en-IN" dirty="0"/>
          </a:p>
        </p:txBody>
      </p:sp>
      <p:sp>
        <p:nvSpPr>
          <p:cNvPr id="2" name="TextBox 1">
            <a:extLst>
              <a:ext uri="{FF2B5EF4-FFF2-40B4-BE49-F238E27FC236}">
                <a16:creationId xmlns:a16="http://schemas.microsoft.com/office/drawing/2014/main" id="{D56CAB43-C370-1ADD-DA65-7784240EEEBC}"/>
              </a:ext>
            </a:extLst>
          </p:cNvPr>
          <p:cNvSpPr txBox="1"/>
          <p:nvPr/>
        </p:nvSpPr>
        <p:spPr>
          <a:xfrm>
            <a:off x="16601" y="6413613"/>
            <a:ext cx="5656941" cy="369332"/>
          </a:xfrm>
          <a:prstGeom prst="rect">
            <a:avLst/>
          </a:prstGeom>
          <a:noFill/>
        </p:spPr>
        <p:txBody>
          <a:bodyPr wrap="square">
            <a:spAutoFit/>
          </a:bodyPr>
          <a:lstStyle/>
          <a:p>
            <a:r>
              <a:rPr lang="en-IN" sz="1800" i="1" dirty="0">
                <a:effectLst/>
                <a:latin typeface="Aptos" panose="020B0004020202020204" pitchFamily="34" charset="0"/>
                <a:ea typeface="Times New Roman" panose="02020603050405020304" pitchFamily="18" charset="0"/>
                <a:cs typeface="Times New Roman" panose="02020603050405020304" pitchFamily="18" charset="0"/>
              </a:rPr>
              <a:t>National Academy of Sciences</a:t>
            </a:r>
            <a:r>
              <a:rPr lang="en-IN" sz="1800" dirty="0">
                <a:effectLst/>
                <a:latin typeface="Aptos" panose="020B0004020202020204" pitchFamily="34" charset="0"/>
                <a:ea typeface="Times New Roman" panose="02020603050405020304" pitchFamily="18" charset="0"/>
                <a:cs typeface="Times New Roman" panose="02020603050405020304" pitchFamily="18" charset="0"/>
              </a:rPr>
              <a:t> </a:t>
            </a:r>
            <a:r>
              <a:rPr lang="en-IN" sz="1800" b="1" dirty="0">
                <a:effectLst/>
                <a:latin typeface="Aptos" panose="020B0004020202020204" pitchFamily="34" charset="0"/>
                <a:ea typeface="Times New Roman" panose="02020603050405020304" pitchFamily="18" charset="0"/>
                <a:cs typeface="Times New Roman" panose="02020603050405020304" pitchFamily="18" charset="0"/>
              </a:rPr>
              <a:t>2017</a:t>
            </a:r>
            <a:r>
              <a:rPr lang="en-IN" sz="1800" dirty="0">
                <a:effectLst/>
                <a:latin typeface="Aptos" panose="020B0004020202020204" pitchFamily="34" charset="0"/>
                <a:ea typeface="Times New Roman" panose="02020603050405020304" pitchFamily="18" charset="0"/>
                <a:cs typeface="Times New Roman" panose="02020603050405020304" pitchFamily="18" charset="0"/>
              </a:rPr>
              <a:t>, </a:t>
            </a:r>
            <a:r>
              <a:rPr lang="en-IN" sz="1800" i="1" dirty="0">
                <a:effectLst/>
                <a:latin typeface="Aptos" panose="020B0004020202020204" pitchFamily="34" charset="0"/>
                <a:ea typeface="Times New Roman" panose="02020603050405020304" pitchFamily="18" charset="0"/>
                <a:cs typeface="Times New Roman" panose="02020603050405020304" pitchFamily="18" charset="0"/>
              </a:rPr>
              <a:t>114</a:t>
            </a:r>
            <a:r>
              <a:rPr lang="en-IN" sz="1800" dirty="0">
                <a:effectLst/>
                <a:latin typeface="Aptos" panose="020B0004020202020204" pitchFamily="34" charset="0"/>
                <a:ea typeface="Times New Roman" panose="02020603050405020304" pitchFamily="18" charset="0"/>
                <a:cs typeface="Times New Roman" panose="02020603050405020304" pitchFamily="18" charset="0"/>
              </a:rPr>
              <a:t> (2), 201–205</a:t>
            </a:r>
            <a:endParaRPr lang="en-IN" dirty="0"/>
          </a:p>
        </p:txBody>
      </p:sp>
      <p:sp>
        <p:nvSpPr>
          <p:cNvPr id="3" name="TextBox 2">
            <a:extLst>
              <a:ext uri="{FF2B5EF4-FFF2-40B4-BE49-F238E27FC236}">
                <a16:creationId xmlns:a16="http://schemas.microsoft.com/office/drawing/2014/main" id="{E5BFCB3E-DA22-37AE-F7AE-80B5549AB857}"/>
              </a:ext>
            </a:extLst>
          </p:cNvPr>
          <p:cNvSpPr txBox="1"/>
          <p:nvPr/>
        </p:nvSpPr>
        <p:spPr>
          <a:xfrm>
            <a:off x="8832970" y="5899849"/>
            <a:ext cx="3033910" cy="369332"/>
          </a:xfrm>
          <a:prstGeom prst="rect">
            <a:avLst/>
          </a:prstGeom>
          <a:noFill/>
        </p:spPr>
        <p:txBody>
          <a:bodyPr wrap="square">
            <a:spAutoFit/>
          </a:bodyPr>
          <a:lstStyle/>
          <a:p>
            <a:pPr algn="ctr"/>
            <a:r>
              <a:rPr lang="en-IN" sz="1800" b="1" dirty="0">
                <a:latin typeface="Arial" panose="020B0604020202020204" pitchFamily="34" charset="0"/>
                <a:cs typeface="Arial" panose="020B0604020202020204" pitchFamily="34" charset="0"/>
              </a:rPr>
              <a:t>Selective Degradation</a:t>
            </a:r>
            <a:endParaRPr lang="en-IN" dirty="0"/>
          </a:p>
        </p:txBody>
      </p:sp>
      <p:sp>
        <p:nvSpPr>
          <p:cNvPr id="16" name="TextBox 15">
            <a:extLst>
              <a:ext uri="{FF2B5EF4-FFF2-40B4-BE49-F238E27FC236}">
                <a16:creationId xmlns:a16="http://schemas.microsoft.com/office/drawing/2014/main" id="{29835A74-7B99-17C8-2D01-198F1A19F1CB}"/>
              </a:ext>
            </a:extLst>
          </p:cNvPr>
          <p:cNvSpPr txBox="1"/>
          <p:nvPr/>
        </p:nvSpPr>
        <p:spPr>
          <a:xfrm>
            <a:off x="11007867" y="6468587"/>
            <a:ext cx="1531374" cy="369332"/>
          </a:xfrm>
          <a:prstGeom prst="rect">
            <a:avLst/>
          </a:prstGeom>
          <a:noFill/>
        </p:spPr>
        <p:txBody>
          <a:bodyPr wrap="square">
            <a:spAutoFit/>
          </a:bodyPr>
          <a:lstStyle/>
          <a:p>
            <a:pPr algn="ctr"/>
            <a:r>
              <a:rPr lang="en-IN" b="1" dirty="0">
                <a:latin typeface="Arial" panose="020B0604020202020204" pitchFamily="34" charset="0"/>
                <a:cs typeface="Arial" panose="020B0604020202020204" pitchFamily="34" charset="0"/>
              </a:rPr>
              <a:t>3</a:t>
            </a:r>
            <a:endParaRPr lang="en-IN" dirty="0"/>
          </a:p>
        </p:txBody>
      </p:sp>
    </p:spTree>
    <p:extLst>
      <p:ext uri="{BB962C8B-B14F-4D97-AF65-F5344CB8AC3E}">
        <p14:creationId xmlns:p14="http://schemas.microsoft.com/office/powerpoint/2010/main" val="833661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015D7-E7FE-2F17-9F36-B0386C21592D}"/>
            </a:ext>
          </a:extLst>
        </p:cNvPr>
        <p:cNvGrpSpPr/>
        <p:nvPr/>
      </p:nvGrpSpPr>
      <p:grpSpPr>
        <a:xfrm>
          <a:off x="0" y="0"/>
          <a:ext cx="0" cy="0"/>
          <a:chOff x="0" y="0"/>
          <a:chExt cx="0" cy="0"/>
        </a:xfrm>
      </p:grpSpPr>
      <p:sp>
        <p:nvSpPr>
          <p:cNvPr id="36" name="TextBox 35">
            <a:extLst>
              <a:ext uri="{FF2B5EF4-FFF2-40B4-BE49-F238E27FC236}">
                <a16:creationId xmlns:a16="http://schemas.microsoft.com/office/drawing/2014/main" id="{ED33E411-A50A-EA06-BA3D-CB70EFC08D4A}"/>
              </a:ext>
            </a:extLst>
          </p:cNvPr>
          <p:cNvSpPr txBox="1"/>
          <p:nvPr/>
        </p:nvSpPr>
        <p:spPr>
          <a:xfrm>
            <a:off x="2442114" y="4303480"/>
            <a:ext cx="954233"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Protein</a:t>
            </a:r>
          </a:p>
        </p:txBody>
      </p:sp>
      <p:sp>
        <p:nvSpPr>
          <p:cNvPr id="24" name="Partial Circle 23">
            <a:extLst>
              <a:ext uri="{FF2B5EF4-FFF2-40B4-BE49-F238E27FC236}">
                <a16:creationId xmlns:a16="http://schemas.microsoft.com/office/drawing/2014/main" id="{C79C12DE-4C5D-E0AE-3EA6-8D8807378B43}"/>
              </a:ext>
            </a:extLst>
          </p:cNvPr>
          <p:cNvSpPr/>
          <p:nvPr/>
        </p:nvSpPr>
        <p:spPr>
          <a:xfrm rot="3107409">
            <a:off x="1020064" y="2614052"/>
            <a:ext cx="875052" cy="938079"/>
          </a:xfrm>
          <a:prstGeom prst="pie">
            <a:avLst>
              <a:gd name="adj1" fmla="val 231408"/>
              <a:gd name="adj2" fmla="val 16200000"/>
            </a:avLst>
          </a:prstGeom>
          <a:solidFill>
            <a:srgbClr val="AF44C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Flowchart: Connector 8">
            <a:extLst>
              <a:ext uri="{FF2B5EF4-FFF2-40B4-BE49-F238E27FC236}">
                <a16:creationId xmlns:a16="http://schemas.microsoft.com/office/drawing/2014/main" id="{B83841FE-CBEA-1979-EB3B-480F26479C55}"/>
              </a:ext>
            </a:extLst>
          </p:cNvPr>
          <p:cNvSpPr/>
          <p:nvPr/>
        </p:nvSpPr>
        <p:spPr>
          <a:xfrm>
            <a:off x="1561977" y="2948999"/>
            <a:ext cx="335666" cy="332846"/>
          </a:xfrm>
          <a:prstGeom prst="flowChartConnector">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4" name="TextBox 13">
            <a:extLst>
              <a:ext uri="{FF2B5EF4-FFF2-40B4-BE49-F238E27FC236}">
                <a16:creationId xmlns:a16="http://schemas.microsoft.com/office/drawing/2014/main" id="{A0A162B5-64A2-3B99-74D8-FD31D7A4D14C}"/>
              </a:ext>
            </a:extLst>
          </p:cNvPr>
          <p:cNvSpPr txBox="1"/>
          <p:nvPr/>
        </p:nvSpPr>
        <p:spPr>
          <a:xfrm>
            <a:off x="1600430" y="2965049"/>
            <a:ext cx="254643" cy="369332"/>
          </a:xfrm>
          <a:prstGeom prst="rect">
            <a:avLst/>
          </a:prstGeom>
          <a:noFill/>
        </p:spPr>
        <p:txBody>
          <a:bodyPr wrap="square" rtlCol="0">
            <a:spAutoFit/>
          </a:bodyPr>
          <a:lstStyle/>
          <a:p>
            <a:r>
              <a:rPr lang="en-IN" dirty="0"/>
              <a:t>K</a:t>
            </a:r>
          </a:p>
        </p:txBody>
      </p:sp>
      <p:grpSp>
        <p:nvGrpSpPr>
          <p:cNvPr id="27" name="Group 26">
            <a:extLst>
              <a:ext uri="{FF2B5EF4-FFF2-40B4-BE49-F238E27FC236}">
                <a16:creationId xmlns:a16="http://schemas.microsoft.com/office/drawing/2014/main" id="{EDCBB083-55AC-AE98-582A-BDBD04911E79}"/>
              </a:ext>
            </a:extLst>
          </p:cNvPr>
          <p:cNvGrpSpPr/>
          <p:nvPr/>
        </p:nvGrpSpPr>
        <p:grpSpPr>
          <a:xfrm>
            <a:off x="1850430" y="3111489"/>
            <a:ext cx="347502" cy="406530"/>
            <a:chOff x="2905114" y="3148533"/>
            <a:chExt cx="347502" cy="466522"/>
          </a:xfrm>
        </p:grpSpPr>
        <p:pic>
          <p:nvPicPr>
            <p:cNvPr id="13" name="Picture 12">
              <a:extLst>
                <a:ext uri="{FF2B5EF4-FFF2-40B4-BE49-F238E27FC236}">
                  <a16:creationId xmlns:a16="http://schemas.microsoft.com/office/drawing/2014/main" id="{EBC52968-B239-510F-BEEE-C325ECA556A6}"/>
                </a:ext>
              </a:extLst>
            </p:cNvPr>
            <p:cNvPicPr>
              <a:picLocks noChangeAspect="1"/>
            </p:cNvPicPr>
            <p:nvPr/>
          </p:nvPicPr>
          <p:blipFill>
            <a:blip r:embed="rId2"/>
            <a:stretch>
              <a:fillRect/>
            </a:stretch>
          </p:blipFill>
          <p:spPr>
            <a:xfrm>
              <a:off x="2905114" y="3148533"/>
              <a:ext cx="347502" cy="390178"/>
            </a:xfrm>
            <a:prstGeom prst="rect">
              <a:avLst/>
            </a:prstGeom>
          </p:spPr>
        </p:pic>
        <p:sp>
          <p:nvSpPr>
            <p:cNvPr id="15" name="TextBox 14">
              <a:extLst>
                <a:ext uri="{FF2B5EF4-FFF2-40B4-BE49-F238E27FC236}">
                  <a16:creationId xmlns:a16="http://schemas.microsoft.com/office/drawing/2014/main" id="{E3B8B55D-A64F-A82D-D9F8-00E8E4087DB7}"/>
                </a:ext>
              </a:extLst>
            </p:cNvPr>
            <p:cNvSpPr txBox="1"/>
            <p:nvPr/>
          </p:nvSpPr>
          <p:spPr>
            <a:xfrm>
              <a:off x="2928328" y="3191221"/>
              <a:ext cx="301073" cy="423834"/>
            </a:xfrm>
            <a:prstGeom prst="rect">
              <a:avLst/>
            </a:prstGeom>
            <a:noFill/>
          </p:spPr>
          <p:txBody>
            <a:bodyPr wrap="square" rtlCol="0">
              <a:spAutoFit/>
            </a:bodyPr>
            <a:lstStyle/>
            <a:p>
              <a:r>
                <a:rPr lang="en-IN" dirty="0"/>
                <a:t>F</a:t>
              </a:r>
            </a:p>
          </p:txBody>
        </p:sp>
      </p:grpSp>
      <p:grpSp>
        <p:nvGrpSpPr>
          <p:cNvPr id="28" name="Group 27">
            <a:extLst>
              <a:ext uri="{FF2B5EF4-FFF2-40B4-BE49-F238E27FC236}">
                <a16:creationId xmlns:a16="http://schemas.microsoft.com/office/drawing/2014/main" id="{94D8F992-E6F8-4400-C7F9-FDE3BBB145A6}"/>
              </a:ext>
            </a:extLst>
          </p:cNvPr>
          <p:cNvGrpSpPr/>
          <p:nvPr/>
        </p:nvGrpSpPr>
        <p:grpSpPr>
          <a:xfrm>
            <a:off x="2100430" y="3309608"/>
            <a:ext cx="347502" cy="378414"/>
            <a:chOff x="4085731" y="3191222"/>
            <a:chExt cx="347502" cy="434257"/>
          </a:xfrm>
        </p:grpSpPr>
        <p:pic>
          <p:nvPicPr>
            <p:cNvPr id="12" name="Picture 11">
              <a:extLst>
                <a:ext uri="{FF2B5EF4-FFF2-40B4-BE49-F238E27FC236}">
                  <a16:creationId xmlns:a16="http://schemas.microsoft.com/office/drawing/2014/main" id="{065CD734-0D98-0B86-BA07-C4715E229BFC}"/>
                </a:ext>
              </a:extLst>
            </p:cNvPr>
            <p:cNvPicPr>
              <a:picLocks noChangeAspect="1"/>
            </p:cNvPicPr>
            <p:nvPr/>
          </p:nvPicPr>
          <p:blipFill>
            <a:blip r:embed="rId2"/>
            <a:stretch>
              <a:fillRect/>
            </a:stretch>
          </p:blipFill>
          <p:spPr>
            <a:xfrm>
              <a:off x="4085731" y="3191222"/>
              <a:ext cx="347502" cy="390178"/>
            </a:xfrm>
            <a:prstGeom prst="rect">
              <a:avLst/>
            </a:prstGeom>
          </p:spPr>
        </p:pic>
        <p:sp>
          <p:nvSpPr>
            <p:cNvPr id="16" name="TextBox 15">
              <a:extLst>
                <a:ext uri="{FF2B5EF4-FFF2-40B4-BE49-F238E27FC236}">
                  <a16:creationId xmlns:a16="http://schemas.microsoft.com/office/drawing/2014/main" id="{3379140F-2EEA-2C9E-0679-BBF32AE342DF}"/>
                </a:ext>
              </a:extLst>
            </p:cNvPr>
            <p:cNvSpPr txBox="1"/>
            <p:nvPr/>
          </p:nvSpPr>
          <p:spPr>
            <a:xfrm>
              <a:off x="4109886" y="3201645"/>
              <a:ext cx="323347" cy="423834"/>
            </a:xfrm>
            <a:prstGeom prst="rect">
              <a:avLst/>
            </a:prstGeom>
            <a:noFill/>
          </p:spPr>
          <p:txBody>
            <a:bodyPr wrap="square" rtlCol="0">
              <a:spAutoFit/>
            </a:bodyPr>
            <a:lstStyle/>
            <a:p>
              <a:r>
                <a:rPr lang="en-IN" dirty="0"/>
                <a:t>E</a:t>
              </a:r>
            </a:p>
          </p:txBody>
        </p:sp>
      </p:grpSp>
      <p:grpSp>
        <p:nvGrpSpPr>
          <p:cNvPr id="29" name="Group 28">
            <a:extLst>
              <a:ext uri="{FF2B5EF4-FFF2-40B4-BE49-F238E27FC236}">
                <a16:creationId xmlns:a16="http://schemas.microsoft.com/office/drawing/2014/main" id="{D6AB5412-3ACA-CD55-0963-ECF432B56B89}"/>
              </a:ext>
            </a:extLst>
          </p:cNvPr>
          <p:cNvGrpSpPr/>
          <p:nvPr/>
        </p:nvGrpSpPr>
        <p:grpSpPr>
          <a:xfrm>
            <a:off x="2417359" y="3415488"/>
            <a:ext cx="380425" cy="383564"/>
            <a:chOff x="4741632" y="2889564"/>
            <a:chExt cx="380425" cy="440167"/>
          </a:xfrm>
        </p:grpSpPr>
        <p:pic>
          <p:nvPicPr>
            <p:cNvPr id="11" name="Picture 10">
              <a:extLst>
                <a:ext uri="{FF2B5EF4-FFF2-40B4-BE49-F238E27FC236}">
                  <a16:creationId xmlns:a16="http://schemas.microsoft.com/office/drawing/2014/main" id="{5892F9A7-6EA6-4D76-45BD-F6FEBF15E7A8}"/>
                </a:ext>
              </a:extLst>
            </p:cNvPr>
            <p:cNvPicPr>
              <a:picLocks noChangeAspect="1"/>
            </p:cNvPicPr>
            <p:nvPr/>
          </p:nvPicPr>
          <p:blipFill>
            <a:blip r:embed="rId2"/>
            <a:stretch>
              <a:fillRect/>
            </a:stretch>
          </p:blipFill>
          <p:spPr>
            <a:xfrm>
              <a:off x="4741632" y="2889564"/>
              <a:ext cx="347502" cy="390178"/>
            </a:xfrm>
            <a:prstGeom prst="rect">
              <a:avLst/>
            </a:prstGeom>
          </p:spPr>
        </p:pic>
        <p:sp>
          <p:nvSpPr>
            <p:cNvPr id="17" name="TextBox 16">
              <a:extLst>
                <a:ext uri="{FF2B5EF4-FFF2-40B4-BE49-F238E27FC236}">
                  <a16:creationId xmlns:a16="http://schemas.microsoft.com/office/drawing/2014/main" id="{7B05356F-7E2A-6953-81CB-C4605DA8DB12}"/>
                </a:ext>
              </a:extLst>
            </p:cNvPr>
            <p:cNvSpPr txBox="1"/>
            <p:nvPr/>
          </p:nvSpPr>
          <p:spPr>
            <a:xfrm>
              <a:off x="4774555" y="2905897"/>
              <a:ext cx="347502" cy="423834"/>
            </a:xfrm>
            <a:prstGeom prst="rect">
              <a:avLst/>
            </a:prstGeom>
            <a:noFill/>
          </p:spPr>
          <p:txBody>
            <a:bodyPr wrap="square" rtlCol="0">
              <a:spAutoFit/>
            </a:bodyPr>
            <a:lstStyle/>
            <a:p>
              <a:r>
                <a:rPr lang="en-IN" dirty="0"/>
                <a:t>R</a:t>
              </a:r>
            </a:p>
          </p:txBody>
        </p:sp>
      </p:grpSp>
      <p:grpSp>
        <p:nvGrpSpPr>
          <p:cNvPr id="30" name="Group 29">
            <a:extLst>
              <a:ext uri="{FF2B5EF4-FFF2-40B4-BE49-F238E27FC236}">
                <a16:creationId xmlns:a16="http://schemas.microsoft.com/office/drawing/2014/main" id="{B70630ED-BDB4-260C-A199-1AB763EBE05A}"/>
              </a:ext>
            </a:extLst>
          </p:cNvPr>
          <p:cNvGrpSpPr/>
          <p:nvPr/>
        </p:nvGrpSpPr>
        <p:grpSpPr>
          <a:xfrm>
            <a:off x="2717807" y="3479610"/>
            <a:ext cx="347502" cy="387497"/>
            <a:chOff x="5922249" y="3233911"/>
            <a:chExt cx="347502" cy="444680"/>
          </a:xfrm>
        </p:grpSpPr>
        <p:pic>
          <p:nvPicPr>
            <p:cNvPr id="10" name="Picture 9">
              <a:extLst>
                <a:ext uri="{FF2B5EF4-FFF2-40B4-BE49-F238E27FC236}">
                  <a16:creationId xmlns:a16="http://schemas.microsoft.com/office/drawing/2014/main" id="{FC5FE289-CFC6-C290-6E56-786D7CD8F82D}"/>
                </a:ext>
              </a:extLst>
            </p:cNvPr>
            <p:cNvPicPr>
              <a:picLocks noChangeAspect="1"/>
            </p:cNvPicPr>
            <p:nvPr/>
          </p:nvPicPr>
          <p:blipFill>
            <a:blip r:embed="rId2"/>
            <a:stretch>
              <a:fillRect/>
            </a:stretch>
          </p:blipFill>
          <p:spPr>
            <a:xfrm>
              <a:off x="5922249" y="3233911"/>
              <a:ext cx="347502" cy="390178"/>
            </a:xfrm>
            <a:prstGeom prst="rect">
              <a:avLst/>
            </a:prstGeom>
          </p:spPr>
        </p:pic>
        <p:sp>
          <p:nvSpPr>
            <p:cNvPr id="18" name="TextBox 17">
              <a:extLst>
                <a:ext uri="{FF2B5EF4-FFF2-40B4-BE49-F238E27FC236}">
                  <a16:creationId xmlns:a16="http://schemas.microsoft.com/office/drawing/2014/main" id="{7C6BFDCB-4C99-A012-DB55-D79EFC3C3702}"/>
                </a:ext>
              </a:extLst>
            </p:cNvPr>
            <p:cNvSpPr txBox="1"/>
            <p:nvPr/>
          </p:nvSpPr>
          <p:spPr>
            <a:xfrm>
              <a:off x="5941665" y="3254757"/>
              <a:ext cx="262240" cy="423834"/>
            </a:xfrm>
            <a:prstGeom prst="rect">
              <a:avLst/>
            </a:prstGeom>
            <a:noFill/>
          </p:spPr>
          <p:txBody>
            <a:bodyPr wrap="square" rtlCol="0">
              <a:spAutoFit/>
            </a:bodyPr>
            <a:lstStyle/>
            <a:p>
              <a:r>
                <a:rPr lang="en-IN" dirty="0"/>
                <a:t>Q</a:t>
              </a:r>
            </a:p>
          </p:txBody>
        </p:sp>
      </p:grpSp>
      <p:sp>
        <p:nvSpPr>
          <p:cNvPr id="34" name="TextBox 33">
            <a:extLst>
              <a:ext uri="{FF2B5EF4-FFF2-40B4-BE49-F238E27FC236}">
                <a16:creationId xmlns:a16="http://schemas.microsoft.com/office/drawing/2014/main" id="{393C7D42-2798-A7E0-A390-7ED2EC24FEE5}"/>
              </a:ext>
            </a:extLst>
          </p:cNvPr>
          <p:cNvSpPr txBox="1"/>
          <p:nvPr/>
        </p:nvSpPr>
        <p:spPr>
          <a:xfrm>
            <a:off x="1110426" y="3501105"/>
            <a:ext cx="703236" cy="369332"/>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HSC70</a:t>
            </a:r>
            <a:r>
              <a:rPr lang="en-IN" b="1" dirty="0"/>
              <a:t> </a:t>
            </a:r>
          </a:p>
        </p:txBody>
      </p:sp>
      <p:grpSp>
        <p:nvGrpSpPr>
          <p:cNvPr id="41" name="Group 40">
            <a:extLst>
              <a:ext uri="{FF2B5EF4-FFF2-40B4-BE49-F238E27FC236}">
                <a16:creationId xmlns:a16="http://schemas.microsoft.com/office/drawing/2014/main" id="{535DB6DC-F1F0-A476-12CA-A5292BCDAEE4}"/>
              </a:ext>
            </a:extLst>
          </p:cNvPr>
          <p:cNvGrpSpPr/>
          <p:nvPr/>
        </p:nvGrpSpPr>
        <p:grpSpPr>
          <a:xfrm>
            <a:off x="642357" y="4709191"/>
            <a:ext cx="2796020" cy="461665"/>
            <a:chOff x="864520" y="2022629"/>
            <a:chExt cx="2796020" cy="461665"/>
          </a:xfrm>
        </p:grpSpPr>
        <p:sp>
          <p:nvSpPr>
            <p:cNvPr id="38" name="TextBox 37">
              <a:extLst>
                <a:ext uri="{FF2B5EF4-FFF2-40B4-BE49-F238E27FC236}">
                  <a16:creationId xmlns:a16="http://schemas.microsoft.com/office/drawing/2014/main" id="{ABE72DB7-832F-1354-3551-EE30651DADD3}"/>
                </a:ext>
              </a:extLst>
            </p:cNvPr>
            <p:cNvSpPr txBox="1"/>
            <p:nvPr/>
          </p:nvSpPr>
          <p:spPr>
            <a:xfrm>
              <a:off x="1211129" y="2022629"/>
              <a:ext cx="2449411" cy="461665"/>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KFERQ-like motif recognition by HSC 70</a:t>
              </a:r>
            </a:p>
          </p:txBody>
        </p:sp>
        <p:sp>
          <p:nvSpPr>
            <p:cNvPr id="39" name="Flowchart: Connector 38">
              <a:extLst>
                <a:ext uri="{FF2B5EF4-FFF2-40B4-BE49-F238E27FC236}">
                  <a16:creationId xmlns:a16="http://schemas.microsoft.com/office/drawing/2014/main" id="{61A9EB4C-EF4B-A78C-60FD-7D0BD0E4D194}"/>
                </a:ext>
              </a:extLst>
            </p:cNvPr>
            <p:cNvSpPr/>
            <p:nvPr/>
          </p:nvSpPr>
          <p:spPr>
            <a:xfrm>
              <a:off x="864520" y="2025085"/>
              <a:ext cx="386372" cy="375482"/>
            </a:xfrm>
            <a:prstGeom prst="flowChartConnector">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0" name="TextBox 39">
              <a:extLst>
                <a:ext uri="{FF2B5EF4-FFF2-40B4-BE49-F238E27FC236}">
                  <a16:creationId xmlns:a16="http://schemas.microsoft.com/office/drawing/2014/main" id="{D07B7DFD-D546-5408-88EF-39417C49E54A}"/>
                </a:ext>
              </a:extLst>
            </p:cNvPr>
            <p:cNvSpPr txBox="1"/>
            <p:nvPr/>
          </p:nvSpPr>
          <p:spPr>
            <a:xfrm>
              <a:off x="899749" y="2022629"/>
              <a:ext cx="193079" cy="369332"/>
            </a:xfrm>
            <a:prstGeom prst="rect">
              <a:avLst/>
            </a:prstGeom>
            <a:noFill/>
          </p:spPr>
          <p:txBody>
            <a:bodyPr wrap="square" rtlCol="0">
              <a:spAutoFit/>
            </a:bodyPr>
            <a:lstStyle/>
            <a:p>
              <a:r>
                <a:rPr lang="en-IN" dirty="0"/>
                <a:t>1</a:t>
              </a:r>
            </a:p>
          </p:txBody>
        </p:sp>
      </p:grpSp>
      <p:pic>
        <p:nvPicPr>
          <p:cNvPr id="117" name="Graphic 116" descr="Back with solid fill">
            <a:extLst>
              <a:ext uri="{FF2B5EF4-FFF2-40B4-BE49-F238E27FC236}">
                <a16:creationId xmlns:a16="http://schemas.microsoft.com/office/drawing/2014/main" id="{0C8516B6-1A08-18FD-5547-C3370CDED0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6710919">
            <a:off x="1713761" y="1951936"/>
            <a:ext cx="843301" cy="843301"/>
          </a:xfrm>
          <a:prstGeom prst="rect">
            <a:avLst/>
          </a:prstGeom>
        </p:spPr>
      </p:pic>
      <p:cxnSp>
        <p:nvCxnSpPr>
          <p:cNvPr id="43" name="Straight Connector 42">
            <a:extLst>
              <a:ext uri="{FF2B5EF4-FFF2-40B4-BE49-F238E27FC236}">
                <a16:creationId xmlns:a16="http://schemas.microsoft.com/office/drawing/2014/main" id="{BD32622C-703F-396D-4BB2-1F9CDB07D2EE}"/>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B046CC8D-C2BE-3295-C76E-EF5B244F445E}"/>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3" name="TextBox 2">
            <a:extLst>
              <a:ext uri="{FF2B5EF4-FFF2-40B4-BE49-F238E27FC236}">
                <a16:creationId xmlns:a16="http://schemas.microsoft.com/office/drawing/2014/main" id="{1F23DCDA-CB4C-A2B0-8A89-3ADAE04BF6E0}"/>
              </a:ext>
            </a:extLst>
          </p:cNvPr>
          <p:cNvSpPr txBox="1"/>
          <p:nvPr/>
        </p:nvSpPr>
        <p:spPr>
          <a:xfrm>
            <a:off x="2091266" y="-58776"/>
            <a:ext cx="8331459"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Chaperone Mediated Autophagy</a:t>
            </a:r>
          </a:p>
        </p:txBody>
      </p:sp>
      <p:sp>
        <p:nvSpPr>
          <p:cNvPr id="53" name="Rectangle 52">
            <a:extLst>
              <a:ext uri="{FF2B5EF4-FFF2-40B4-BE49-F238E27FC236}">
                <a16:creationId xmlns:a16="http://schemas.microsoft.com/office/drawing/2014/main" id="{9A389B14-7724-46B9-7643-BDC5C15D8A14}"/>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72" name="Freeform: Shape 71">
            <a:extLst>
              <a:ext uri="{FF2B5EF4-FFF2-40B4-BE49-F238E27FC236}">
                <a16:creationId xmlns:a16="http://schemas.microsoft.com/office/drawing/2014/main" id="{0CA0D1AD-EB5A-B2E9-E6E9-CDA0BB2DAEA3}"/>
              </a:ext>
            </a:extLst>
          </p:cNvPr>
          <p:cNvSpPr/>
          <p:nvPr/>
        </p:nvSpPr>
        <p:spPr>
          <a:xfrm>
            <a:off x="2994108" y="3643486"/>
            <a:ext cx="388204" cy="739137"/>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grpSp>
        <p:nvGrpSpPr>
          <p:cNvPr id="73" name="Group 72">
            <a:extLst>
              <a:ext uri="{FF2B5EF4-FFF2-40B4-BE49-F238E27FC236}">
                <a16:creationId xmlns:a16="http://schemas.microsoft.com/office/drawing/2014/main" id="{169E3F7D-EA44-4061-DD87-B5DA1F3C938A}"/>
              </a:ext>
            </a:extLst>
          </p:cNvPr>
          <p:cNvGrpSpPr/>
          <p:nvPr/>
        </p:nvGrpSpPr>
        <p:grpSpPr>
          <a:xfrm>
            <a:off x="3411511" y="4952177"/>
            <a:ext cx="2796020" cy="377938"/>
            <a:chOff x="864520" y="2022629"/>
            <a:chExt cx="2796020" cy="377938"/>
          </a:xfrm>
        </p:grpSpPr>
        <p:sp>
          <p:nvSpPr>
            <p:cNvPr id="74" name="TextBox 73">
              <a:extLst>
                <a:ext uri="{FF2B5EF4-FFF2-40B4-BE49-F238E27FC236}">
                  <a16:creationId xmlns:a16="http://schemas.microsoft.com/office/drawing/2014/main" id="{4243F012-CBE6-1D4B-D6E5-48601F71E3FD}"/>
                </a:ext>
              </a:extLst>
            </p:cNvPr>
            <p:cNvSpPr txBox="1"/>
            <p:nvPr/>
          </p:nvSpPr>
          <p:spPr>
            <a:xfrm>
              <a:off x="1211129" y="2063570"/>
              <a:ext cx="2449411"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Recruitment of complex </a:t>
              </a:r>
            </a:p>
          </p:txBody>
        </p:sp>
        <p:sp>
          <p:nvSpPr>
            <p:cNvPr id="75" name="Flowchart: Connector 74">
              <a:extLst>
                <a:ext uri="{FF2B5EF4-FFF2-40B4-BE49-F238E27FC236}">
                  <a16:creationId xmlns:a16="http://schemas.microsoft.com/office/drawing/2014/main" id="{D4307248-52F6-C5D8-0E17-D1E9D1C09240}"/>
                </a:ext>
              </a:extLst>
            </p:cNvPr>
            <p:cNvSpPr/>
            <p:nvPr/>
          </p:nvSpPr>
          <p:spPr>
            <a:xfrm>
              <a:off x="864520" y="2025085"/>
              <a:ext cx="386372" cy="375482"/>
            </a:xfrm>
            <a:prstGeom prst="flowChartConnector">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76" name="TextBox 75">
              <a:extLst>
                <a:ext uri="{FF2B5EF4-FFF2-40B4-BE49-F238E27FC236}">
                  <a16:creationId xmlns:a16="http://schemas.microsoft.com/office/drawing/2014/main" id="{A24DAB1C-815B-47AD-811E-7D5542FCF8A1}"/>
                </a:ext>
              </a:extLst>
            </p:cNvPr>
            <p:cNvSpPr txBox="1"/>
            <p:nvPr/>
          </p:nvSpPr>
          <p:spPr>
            <a:xfrm>
              <a:off x="899749" y="2022629"/>
              <a:ext cx="193079" cy="369332"/>
            </a:xfrm>
            <a:prstGeom prst="rect">
              <a:avLst/>
            </a:prstGeom>
            <a:noFill/>
          </p:spPr>
          <p:txBody>
            <a:bodyPr wrap="square" rtlCol="0">
              <a:spAutoFit/>
            </a:bodyPr>
            <a:lstStyle/>
            <a:p>
              <a:r>
                <a:rPr lang="en-IN" dirty="0"/>
                <a:t>2</a:t>
              </a:r>
            </a:p>
          </p:txBody>
        </p:sp>
      </p:grpSp>
      <p:sp>
        <p:nvSpPr>
          <p:cNvPr id="2" name="TextBox 1">
            <a:extLst>
              <a:ext uri="{FF2B5EF4-FFF2-40B4-BE49-F238E27FC236}">
                <a16:creationId xmlns:a16="http://schemas.microsoft.com/office/drawing/2014/main" id="{B5ACB4C9-A299-F9A6-2D00-DF2F5FC27530}"/>
              </a:ext>
            </a:extLst>
          </p:cNvPr>
          <p:cNvSpPr txBox="1"/>
          <p:nvPr/>
        </p:nvSpPr>
        <p:spPr>
          <a:xfrm>
            <a:off x="0" y="-44992"/>
            <a:ext cx="12192000"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MECHANISM OF CMA</a:t>
            </a:r>
          </a:p>
        </p:txBody>
      </p:sp>
      <p:pic>
        <p:nvPicPr>
          <p:cNvPr id="229" name="Picture 228">
            <a:extLst>
              <a:ext uri="{FF2B5EF4-FFF2-40B4-BE49-F238E27FC236}">
                <a16:creationId xmlns:a16="http://schemas.microsoft.com/office/drawing/2014/main" id="{EA0DC5B5-D6B6-1FAB-3A1C-76B6861868EA}"/>
              </a:ext>
            </a:extLst>
          </p:cNvPr>
          <p:cNvPicPr>
            <a:picLocks noChangeAspect="1"/>
          </p:cNvPicPr>
          <p:nvPr/>
        </p:nvPicPr>
        <p:blipFill>
          <a:blip r:embed="rId5"/>
          <a:stretch>
            <a:fillRect/>
          </a:stretch>
        </p:blipFill>
        <p:spPr>
          <a:xfrm>
            <a:off x="4539296" y="3184399"/>
            <a:ext cx="789960" cy="646331"/>
          </a:xfrm>
          <a:prstGeom prst="rect">
            <a:avLst/>
          </a:prstGeom>
        </p:spPr>
      </p:pic>
      <p:sp>
        <p:nvSpPr>
          <p:cNvPr id="7" name="Flowchart: Connector 6">
            <a:extLst>
              <a:ext uri="{FF2B5EF4-FFF2-40B4-BE49-F238E27FC236}">
                <a16:creationId xmlns:a16="http://schemas.microsoft.com/office/drawing/2014/main" id="{70D4AF22-F1EB-66F7-704F-A14952A11974}"/>
              </a:ext>
            </a:extLst>
          </p:cNvPr>
          <p:cNvSpPr/>
          <p:nvPr/>
        </p:nvSpPr>
        <p:spPr>
          <a:xfrm>
            <a:off x="5592402" y="979105"/>
            <a:ext cx="4826470" cy="4689448"/>
          </a:xfrm>
          <a:prstGeom prst="flowChartConnector">
            <a:avLst/>
          </a:prstGeom>
          <a:solidFill>
            <a:schemeClr val="accent2">
              <a:lumMod val="40000"/>
              <a:lumOff val="60000"/>
            </a:schemeClr>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4" name="Flowchart: Connector 103">
            <a:extLst>
              <a:ext uri="{FF2B5EF4-FFF2-40B4-BE49-F238E27FC236}">
                <a16:creationId xmlns:a16="http://schemas.microsoft.com/office/drawing/2014/main" id="{095B7641-F012-7FF8-7B40-1C865A5FE4EA}"/>
              </a:ext>
            </a:extLst>
          </p:cNvPr>
          <p:cNvSpPr/>
          <p:nvPr/>
        </p:nvSpPr>
        <p:spPr>
          <a:xfrm>
            <a:off x="6018837" y="1363683"/>
            <a:ext cx="3973601" cy="3924051"/>
          </a:xfrm>
          <a:prstGeom prst="flowChartConnector">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05" name="Group 104">
            <a:extLst>
              <a:ext uri="{FF2B5EF4-FFF2-40B4-BE49-F238E27FC236}">
                <a16:creationId xmlns:a16="http://schemas.microsoft.com/office/drawing/2014/main" id="{25680153-D4EE-3FC5-8B4A-00A493996BBD}"/>
              </a:ext>
            </a:extLst>
          </p:cNvPr>
          <p:cNvGrpSpPr/>
          <p:nvPr/>
        </p:nvGrpSpPr>
        <p:grpSpPr>
          <a:xfrm rot="597486">
            <a:off x="5519678" y="3808699"/>
            <a:ext cx="2173077" cy="1193867"/>
            <a:chOff x="5925404" y="3761772"/>
            <a:chExt cx="2173077" cy="1308637"/>
          </a:xfrm>
        </p:grpSpPr>
        <p:cxnSp>
          <p:nvCxnSpPr>
            <p:cNvPr id="106" name="Straight Connector 105">
              <a:extLst>
                <a:ext uri="{FF2B5EF4-FFF2-40B4-BE49-F238E27FC236}">
                  <a16:creationId xmlns:a16="http://schemas.microsoft.com/office/drawing/2014/main" id="{A175AAD5-B46A-6133-1D76-2A8C5C88274D}"/>
                </a:ext>
              </a:extLst>
            </p:cNvPr>
            <p:cNvCxnSpPr>
              <a:cxnSpLocks/>
            </p:cNvCxnSpPr>
            <p:nvPr/>
          </p:nvCxnSpPr>
          <p:spPr>
            <a:xfrm flipV="1">
              <a:off x="5925404" y="4571999"/>
              <a:ext cx="1025022" cy="498410"/>
            </a:xfrm>
            <a:prstGeom prst="line">
              <a:avLst/>
            </a:prstGeom>
            <a:ln>
              <a:solidFill>
                <a:schemeClr val="accent5">
                  <a:lumMod val="75000"/>
                </a:schemeClr>
              </a:solidFill>
            </a:ln>
          </p:spPr>
          <p:style>
            <a:lnRef idx="3">
              <a:schemeClr val="dk1"/>
            </a:lnRef>
            <a:fillRef idx="0">
              <a:schemeClr val="dk1"/>
            </a:fillRef>
            <a:effectRef idx="2">
              <a:schemeClr val="dk1"/>
            </a:effectRef>
            <a:fontRef idx="minor">
              <a:schemeClr val="tx1"/>
            </a:fontRef>
          </p:style>
        </p:cxnSp>
        <p:sp>
          <p:nvSpPr>
            <p:cNvPr id="107" name="Cylinder 106">
              <a:extLst>
                <a:ext uri="{FF2B5EF4-FFF2-40B4-BE49-F238E27FC236}">
                  <a16:creationId xmlns:a16="http://schemas.microsoft.com/office/drawing/2014/main" id="{8F4EF0DA-4D81-924A-0638-76671CE1B583}"/>
                </a:ext>
              </a:extLst>
            </p:cNvPr>
            <p:cNvSpPr/>
            <p:nvPr/>
          </p:nvSpPr>
          <p:spPr>
            <a:xfrm rot="14494929">
              <a:off x="6949718" y="4270320"/>
              <a:ext cx="260534" cy="460803"/>
            </a:xfrm>
            <a:prstGeom prst="can">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pic>
          <p:nvPicPr>
            <p:cNvPr id="110" name="Picture 109">
              <a:extLst>
                <a:ext uri="{FF2B5EF4-FFF2-40B4-BE49-F238E27FC236}">
                  <a16:creationId xmlns:a16="http://schemas.microsoft.com/office/drawing/2014/main" id="{97603F46-84D4-3675-A666-B442EB21B3B8}"/>
                </a:ext>
              </a:extLst>
            </p:cNvPr>
            <p:cNvPicPr>
              <a:picLocks noChangeAspect="1"/>
            </p:cNvPicPr>
            <p:nvPr/>
          </p:nvPicPr>
          <p:blipFill>
            <a:blip r:embed="rId6"/>
            <a:stretch>
              <a:fillRect/>
            </a:stretch>
          </p:blipFill>
          <p:spPr>
            <a:xfrm>
              <a:off x="7298650" y="4032498"/>
              <a:ext cx="506012" cy="438950"/>
            </a:xfrm>
            <a:prstGeom prst="rect">
              <a:avLst/>
            </a:prstGeom>
          </p:spPr>
        </p:pic>
        <p:cxnSp>
          <p:nvCxnSpPr>
            <p:cNvPr id="111" name="Straight Connector 110">
              <a:extLst>
                <a:ext uri="{FF2B5EF4-FFF2-40B4-BE49-F238E27FC236}">
                  <a16:creationId xmlns:a16="http://schemas.microsoft.com/office/drawing/2014/main" id="{506B7DF0-CF42-ADE4-202C-A2DC8D66329C}"/>
                </a:ext>
              </a:extLst>
            </p:cNvPr>
            <p:cNvCxnSpPr>
              <a:stCxn id="107" idx="3"/>
            </p:cNvCxnSpPr>
            <p:nvPr/>
          </p:nvCxnSpPr>
          <p:spPr>
            <a:xfrm flipV="1">
              <a:off x="7282623" y="4350755"/>
              <a:ext cx="61995" cy="40319"/>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13" name="Freeform: Shape 112">
              <a:extLst>
                <a:ext uri="{FF2B5EF4-FFF2-40B4-BE49-F238E27FC236}">
                  <a16:creationId xmlns:a16="http://schemas.microsoft.com/office/drawing/2014/main" id="{F4677C87-81B9-AC7D-63CD-496ACB215DAB}"/>
                </a:ext>
              </a:extLst>
            </p:cNvPr>
            <p:cNvSpPr/>
            <p:nvPr/>
          </p:nvSpPr>
          <p:spPr>
            <a:xfrm>
              <a:off x="7604567" y="3761772"/>
              <a:ext cx="277792" cy="300942"/>
            </a:xfrm>
            <a:custGeom>
              <a:avLst/>
              <a:gdLst>
                <a:gd name="connsiteX0" fmla="*/ 0 w 277792"/>
                <a:gd name="connsiteY0" fmla="*/ 300942 h 300942"/>
                <a:gd name="connsiteX1" fmla="*/ 104172 w 277792"/>
                <a:gd name="connsiteY1" fmla="*/ 34724 h 300942"/>
                <a:gd name="connsiteX2" fmla="*/ 219919 w 277792"/>
                <a:gd name="connsiteY2" fmla="*/ 81023 h 300942"/>
                <a:gd name="connsiteX3" fmla="*/ 277792 w 277792"/>
                <a:gd name="connsiteY3" fmla="*/ 0 h 300942"/>
                <a:gd name="connsiteX4" fmla="*/ 277792 w 277792"/>
                <a:gd name="connsiteY4" fmla="*/ 0 h 300942"/>
                <a:gd name="connsiteX5" fmla="*/ 277792 w 277792"/>
                <a:gd name="connsiteY5" fmla="*/ 0 h 300942"/>
                <a:gd name="connsiteX6" fmla="*/ 277792 w 277792"/>
                <a:gd name="connsiteY6" fmla="*/ 0 h 300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792" h="300942">
                  <a:moveTo>
                    <a:pt x="0" y="300942"/>
                  </a:moveTo>
                  <a:cubicBezTo>
                    <a:pt x="33759" y="186159"/>
                    <a:pt x="67519" y="71377"/>
                    <a:pt x="104172" y="34724"/>
                  </a:cubicBezTo>
                  <a:cubicBezTo>
                    <a:pt x="140825" y="-1929"/>
                    <a:pt x="190982" y="86810"/>
                    <a:pt x="219919" y="81023"/>
                  </a:cubicBezTo>
                  <a:cubicBezTo>
                    <a:pt x="248856" y="75236"/>
                    <a:pt x="277792" y="0"/>
                    <a:pt x="277792" y="0"/>
                  </a:cubicBezTo>
                  <a:lnTo>
                    <a:pt x="277792" y="0"/>
                  </a:lnTo>
                  <a:lnTo>
                    <a:pt x="277792" y="0"/>
                  </a:lnTo>
                  <a:lnTo>
                    <a:pt x="277792" y="0"/>
                  </a:lnTo>
                </a:path>
              </a:pathLst>
            </a:custGeom>
            <a:no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pic>
          <p:nvPicPr>
            <p:cNvPr id="114" name="Picture 113">
              <a:extLst>
                <a:ext uri="{FF2B5EF4-FFF2-40B4-BE49-F238E27FC236}">
                  <a16:creationId xmlns:a16="http://schemas.microsoft.com/office/drawing/2014/main" id="{B4900514-B9BB-795F-6CFF-D94BBEB51D04}"/>
                </a:ext>
              </a:extLst>
            </p:cNvPr>
            <p:cNvPicPr>
              <a:picLocks noChangeAspect="1"/>
            </p:cNvPicPr>
            <p:nvPr/>
          </p:nvPicPr>
          <p:blipFill>
            <a:blip r:embed="rId7"/>
            <a:stretch>
              <a:fillRect/>
            </a:stretch>
          </p:blipFill>
          <p:spPr>
            <a:xfrm>
              <a:off x="7677420" y="3761772"/>
              <a:ext cx="286537" cy="304826"/>
            </a:xfrm>
            <a:prstGeom prst="rect">
              <a:avLst/>
            </a:prstGeom>
          </p:spPr>
        </p:pic>
        <p:pic>
          <p:nvPicPr>
            <p:cNvPr id="115" name="Picture 114">
              <a:extLst>
                <a:ext uri="{FF2B5EF4-FFF2-40B4-BE49-F238E27FC236}">
                  <a16:creationId xmlns:a16="http://schemas.microsoft.com/office/drawing/2014/main" id="{7ED01398-77C0-C9B4-DAB3-9DFE2FCDB125}"/>
                </a:ext>
              </a:extLst>
            </p:cNvPr>
            <p:cNvPicPr>
              <a:picLocks noChangeAspect="1"/>
            </p:cNvPicPr>
            <p:nvPr/>
          </p:nvPicPr>
          <p:blipFill>
            <a:blip r:embed="rId7"/>
            <a:stretch>
              <a:fillRect/>
            </a:stretch>
          </p:blipFill>
          <p:spPr>
            <a:xfrm>
              <a:off x="7772241" y="3972439"/>
              <a:ext cx="286537" cy="304826"/>
            </a:xfrm>
            <a:prstGeom prst="rect">
              <a:avLst/>
            </a:prstGeom>
          </p:spPr>
        </p:pic>
        <p:pic>
          <p:nvPicPr>
            <p:cNvPr id="116" name="Picture 115">
              <a:extLst>
                <a:ext uri="{FF2B5EF4-FFF2-40B4-BE49-F238E27FC236}">
                  <a16:creationId xmlns:a16="http://schemas.microsoft.com/office/drawing/2014/main" id="{86F5C907-85EE-9706-1540-6AA89ACAE172}"/>
                </a:ext>
              </a:extLst>
            </p:cNvPr>
            <p:cNvPicPr>
              <a:picLocks noChangeAspect="1"/>
            </p:cNvPicPr>
            <p:nvPr/>
          </p:nvPicPr>
          <p:blipFill>
            <a:blip r:embed="rId7"/>
            <a:stretch>
              <a:fillRect/>
            </a:stretch>
          </p:blipFill>
          <p:spPr>
            <a:xfrm>
              <a:off x="7774469" y="3870182"/>
              <a:ext cx="286537" cy="304826"/>
            </a:xfrm>
            <a:prstGeom prst="rect">
              <a:avLst/>
            </a:prstGeom>
          </p:spPr>
        </p:pic>
        <p:pic>
          <p:nvPicPr>
            <p:cNvPr id="118" name="Picture 117">
              <a:extLst>
                <a:ext uri="{FF2B5EF4-FFF2-40B4-BE49-F238E27FC236}">
                  <a16:creationId xmlns:a16="http://schemas.microsoft.com/office/drawing/2014/main" id="{12D3234D-2E9E-A876-C85C-D280A8E3F7A4}"/>
                </a:ext>
              </a:extLst>
            </p:cNvPr>
            <p:cNvPicPr>
              <a:picLocks noChangeAspect="1"/>
            </p:cNvPicPr>
            <p:nvPr/>
          </p:nvPicPr>
          <p:blipFill>
            <a:blip r:embed="rId7"/>
            <a:stretch>
              <a:fillRect/>
            </a:stretch>
          </p:blipFill>
          <p:spPr>
            <a:xfrm rot="1422562">
              <a:off x="7752197" y="3830649"/>
              <a:ext cx="286537" cy="304826"/>
            </a:xfrm>
            <a:prstGeom prst="rect">
              <a:avLst/>
            </a:prstGeom>
          </p:spPr>
        </p:pic>
        <p:pic>
          <p:nvPicPr>
            <p:cNvPr id="119" name="Picture 118">
              <a:extLst>
                <a:ext uri="{FF2B5EF4-FFF2-40B4-BE49-F238E27FC236}">
                  <a16:creationId xmlns:a16="http://schemas.microsoft.com/office/drawing/2014/main" id="{7F2463AE-6D4C-334E-B8F2-353774CF37FC}"/>
                </a:ext>
              </a:extLst>
            </p:cNvPr>
            <p:cNvPicPr>
              <a:picLocks noChangeAspect="1"/>
            </p:cNvPicPr>
            <p:nvPr/>
          </p:nvPicPr>
          <p:blipFill>
            <a:blip r:embed="rId7"/>
            <a:stretch>
              <a:fillRect/>
            </a:stretch>
          </p:blipFill>
          <p:spPr>
            <a:xfrm rot="2355257">
              <a:off x="7811944" y="4118304"/>
              <a:ext cx="286537" cy="304826"/>
            </a:xfrm>
            <a:prstGeom prst="rect">
              <a:avLst/>
            </a:prstGeom>
          </p:spPr>
        </p:pic>
        <mc:AlternateContent xmlns:mc="http://schemas.openxmlformats.org/markup-compatibility/2006" xmlns:p14="http://schemas.microsoft.com/office/powerpoint/2010/main">
          <mc:Choice Requires="p14">
            <p:contentPart p14:bwMode="auto" r:id="rId8">
              <p14:nvContentPartPr>
                <p14:cNvPr id="126" name="Ink 125">
                  <a:extLst>
                    <a:ext uri="{FF2B5EF4-FFF2-40B4-BE49-F238E27FC236}">
                      <a16:creationId xmlns:a16="http://schemas.microsoft.com/office/drawing/2014/main" id="{BF3AC09E-BE0D-8748-EB64-24AC4288BC47}"/>
                    </a:ext>
                  </a:extLst>
                </p14:cNvPr>
                <p14:cNvContentPartPr/>
                <p14:nvPr/>
              </p14:nvContentPartPr>
              <p14:xfrm>
                <a:off x="7650848" y="3981691"/>
                <a:ext cx="360" cy="360"/>
              </p14:xfrm>
            </p:contentPart>
          </mc:Choice>
          <mc:Fallback xmlns="">
            <p:pic>
              <p:nvPicPr>
                <p:cNvPr id="66" name="Ink 65">
                  <a:extLst>
                    <a:ext uri="{FF2B5EF4-FFF2-40B4-BE49-F238E27FC236}">
                      <a16:creationId xmlns:a16="http://schemas.microsoft.com/office/drawing/2014/main" id="{AF82C7C9-A6A9-ECD1-2AAC-FDA15802AADC}"/>
                    </a:ext>
                  </a:extLst>
                </p:cNvPr>
                <p:cNvPicPr/>
                <p:nvPr/>
              </p:nvPicPr>
              <p:blipFill>
                <a:blip r:embed="rId9"/>
                <a:stretch>
                  <a:fillRect/>
                </a:stretch>
              </p:blipFill>
              <p:spPr>
                <a:xfrm>
                  <a:off x="7642208" y="397269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7" name="Ink 126">
                  <a:extLst>
                    <a:ext uri="{FF2B5EF4-FFF2-40B4-BE49-F238E27FC236}">
                      <a16:creationId xmlns:a16="http://schemas.microsoft.com/office/drawing/2014/main" id="{7B34371E-3FD0-4F28-F3A2-B32A0C43E998}"/>
                    </a:ext>
                  </a:extLst>
                </p14:cNvPr>
                <p14:cNvContentPartPr/>
                <p14:nvPr/>
              </p14:nvContentPartPr>
              <p14:xfrm>
                <a:off x="7673888" y="3865771"/>
                <a:ext cx="360" cy="360"/>
              </p14:xfrm>
            </p:contentPart>
          </mc:Choice>
          <mc:Fallback xmlns="">
            <p:pic>
              <p:nvPicPr>
                <p:cNvPr id="67" name="Ink 66">
                  <a:extLst>
                    <a:ext uri="{FF2B5EF4-FFF2-40B4-BE49-F238E27FC236}">
                      <a16:creationId xmlns:a16="http://schemas.microsoft.com/office/drawing/2014/main" id="{B4AFA8D3-8E09-6D15-23E6-372335DF2CD4}"/>
                    </a:ext>
                  </a:extLst>
                </p:cNvPr>
                <p:cNvPicPr/>
                <p:nvPr/>
              </p:nvPicPr>
              <p:blipFill>
                <a:blip r:embed="rId9"/>
                <a:stretch>
                  <a:fillRect/>
                </a:stretch>
              </p:blipFill>
              <p:spPr>
                <a:xfrm>
                  <a:off x="7664888" y="385677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29" name="Ink 128">
                  <a:extLst>
                    <a:ext uri="{FF2B5EF4-FFF2-40B4-BE49-F238E27FC236}">
                      <a16:creationId xmlns:a16="http://schemas.microsoft.com/office/drawing/2014/main" id="{3A34EE50-E7D1-68D7-4A03-9605F4215C91}"/>
                    </a:ext>
                  </a:extLst>
                </p14:cNvPr>
                <p14:cNvContentPartPr/>
                <p14:nvPr/>
              </p14:nvContentPartPr>
              <p14:xfrm>
                <a:off x="7754888" y="3773251"/>
                <a:ext cx="360" cy="360"/>
              </p14:xfrm>
            </p:contentPart>
          </mc:Choice>
          <mc:Fallback xmlns="">
            <p:pic>
              <p:nvPicPr>
                <p:cNvPr id="68" name="Ink 67">
                  <a:extLst>
                    <a:ext uri="{FF2B5EF4-FFF2-40B4-BE49-F238E27FC236}">
                      <a16:creationId xmlns:a16="http://schemas.microsoft.com/office/drawing/2014/main" id="{6D2DEDD6-B44F-1A4A-D1FC-04441B80BE25}"/>
                    </a:ext>
                  </a:extLst>
                </p:cNvPr>
                <p:cNvPicPr/>
                <p:nvPr/>
              </p:nvPicPr>
              <p:blipFill>
                <a:blip r:embed="rId9"/>
                <a:stretch>
                  <a:fillRect/>
                </a:stretch>
              </p:blipFill>
              <p:spPr>
                <a:xfrm>
                  <a:off x="7745888" y="37646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0" name="Ink 129">
                  <a:extLst>
                    <a:ext uri="{FF2B5EF4-FFF2-40B4-BE49-F238E27FC236}">
                      <a16:creationId xmlns:a16="http://schemas.microsoft.com/office/drawing/2014/main" id="{09B214B4-BAF4-BB78-224F-525EEE89DAB7}"/>
                    </a:ext>
                  </a:extLst>
                </p14:cNvPr>
                <p14:cNvContentPartPr/>
                <p14:nvPr/>
              </p14:nvContentPartPr>
              <p14:xfrm>
                <a:off x="7847768" y="3807811"/>
                <a:ext cx="360" cy="360"/>
              </p14:xfrm>
            </p:contentPart>
          </mc:Choice>
          <mc:Fallback xmlns="">
            <p:pic>
              <p:nvPicPr>
                <p:cNvPr id="69" name="Ink 68">
                  <a:extLst>
                    <a:ext uri="{FF2B5EF4-FFF2-40B4-BE49-F238E27FC236}">
                      <a16:creationId xmlns:a16="http://schemas.microsoft.com/office/drawing/2014/main" id="{57EB38FD-E303-6496-CD44-76BABD77EF18}"/>
                    </a:ext>
                  </a:extLst>
                </p:cNvPr>
                <p:cNvPicPr/>
                <p:nvPr/>
              </p:nvPicPr>
              <p:blipFill>
                <a:blip r:embed="rId9"/>
                <a:stretch>
                  <a:fillRect/>
                </a:stretch>
              </p:blipFill>
              <p:spPr>
                <a:xfrm>
                  <a:off x="7838768" y="37988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31" name="Ink 130">
                  <a:extLst>
                    <a:ext uri="{FF2B5EF4-FFF2-40B4-BE49-F238E27FC236}">
                      <a16:creationId xmlns:a16="http://schemas.microsoft.com/office/drawing/2014/main" id="{8205056B-0ACE-A6D0-C229-09CFBFE322F5}"/>
                    </a:ext>
                  </a:extLst>
                </p14:cNvPr>
                <p14:cNvContentPartPr/>
                <p14:nvPr/>
              </p14:nvContentPartPr>
              <p14:xfrm>
                <a:off x="7731848" y="3935251"/>
                <a:ext cx="360" cy="360"/>
              </p14:xfrm>
            </p:contentPart>
          </mc:Choice>
          <mc:Fallback xmlns="">
            <p:pic>
              <p:nvPicPr>
                <p:cNvPr id="70" name="Ink 69">
                  <a:extLst>
                    <a:ext uri="{FF2B5EF4-FFF2-40B4-BE49-F238E27FC236}">
                      <a16:creationId xmlns:a16="http://schemas.microsoft.com/office/drawing/2014/main" id="{01FA2BD1-DF94-480E-2C3A-99A5AC9CABD3}"/>
                    </a:ext>
                  </a:extLst>
                </p:cNvPr>
                <p:cNvPicPr/>
                <p:nvPr/>
              </p:nvPicPr>
              <p:blipFill>
                <a:blip r:embed="rId9"/>
                <a:stretch>
                  <a:fillRect/>
                </a:stretch>
              </p:blipFill>
              <p:spPr>
                <a:xfrm>
                  <a:off x="7722848" y="392625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2" name="Ink 131">
                  <a:extLst>
                    <a:ext uri="{FF2B5EF4-FFF2-40B4-BE49-F238E27FC236}">
                      <a16:creationId xmlns:a16="http://schemas.microsoft.com/office/drawing/2014/main" id="{33003E76-7B87-10B9-69CC-5543C1CE037E}"/>
                    </a:ext>
                  </a:extLst>
                </p14:cNvPr>
                <p14:cNvContentPartPr/>
                <p14:nvPr/>
              </p14:nvContentPartPr>
              <p14:xfrm>
                <a:off x="7882328" y="3912211"/>
                <a:ext cx="360" cy="360"/>
              </p14:xfrm>
            </p:contentPart>
          </mc:Choice>
          <mc:Fallback xmlns="">
            <p:pic>
              <p:nvPicPr>
                <p:cNvPr id="71" name="Ink 70">
                  <a:extLst>
                    <a:ext uri="{FF2B5EF4-FFF2-40B4-BE49-F238E27FC236}">
                      <a16:creationId xmlns:a16="http://schemas.microsoft.com/office/drawing/2014/main" id="{5DC53AC1-8C82-5A06-D5BF-53BEF135E661}"/>
                    </a:ext>
                  </a:extLst>
                </p:cNvPr>
                <p:cNvPicPr/>
                <p:nvPr/>
              </p:nvPicPr>
              <p:blipFill>
                <a:blip r:embed="rId9"/>
                <a:stretch>
                  <a:fillRect/>
                </a:stretch>
              </p:blipFill>
              <p:spPr>
                <a:xfrm>
                  <a:off x="7873328" y="39032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33" name="Ink 132">
                  <a:extLst>
                    <a:ext uri="{FF2B5EF4-FFF2-40B4-BE49-F238E27FC236}">
                      <a16:creationId xmlns:a16="http://schemas.microsoft.com/office/drawing/2014/main" id="{67ABDCD7-A04A-3A68-E01D-09A346131813}"/>
                    </a:ext>
                  </a:extLst>
                </p14:cNvPr>
                <p14:cNvContentPartPr/>
                <p14:nvPr/>
              </p14:nvContentPartPr>
              <p14:xfrm>
                <a:off x="7835528" y="4097611"/>
                <a:ext cx="360" cy="360"/>
              </p14:xfrm>
            </p:contentPart>
          </mc:Choice>
          <mc:Fallback xmlns="">
            <p:pic>
              <p:nvPicPr>
                <p:cNvPr id="80" name="Ink 79">
                  <a:extLst>
                    <a:ext uri="{FF2B5EF4-FFF2-40B4-BE49-F238E27FC236}">
                      <a16:creationId xmlns:a16="http://schemas.microsoft.com/office/drawing/2014/main" id="{4FE94835-93B9-A125-4181-420AB8D7FCFB}"/>
                    </a:ext>
                  </a:extLst>
                </p:cNvPr>
                <p:cNvPicPr/>
                <p:nvPr/>
              </p:nvPicPr>
              <p:blipFill>
                <a:blip r:embed="rId9"/>
                <a:stretch>
                  <a:fillRect/>
                </a:stretch>
              </p:blipFill>
              <p:spPr>
                <a:xfrm>
                  <a:off x="7826888" y="40886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6" name="Ink 135">
                  <a:extLst>
                    <a:ext uri="{FF2B5EF4-FFF2-40B4-BE49-F238E27FC236}">
                      <a16:creationId xmlns:a16="http://schemas.microsoft.com/office/drawing/2014/main" id="{53EFC1E7-63F9-97B7-A606-C5E0E2C126CF}"/>
                    </a:ext>
                  </a:extLst>
                </p14:cNvPr>
                <p14:cNvContentPartPr/>
                <p14:nvPr/>
              </p14:nvContentPartPr>
              <p14:xfrm>
                <a:off x="7859288" y="3993211"/>
                <a:ext cx="360" cy="360"/>
              </p14:xfrm>
            </p:contentPart>
          </mc:Choice>
          <mc:Fallback xmlns="">
            <p:pic>
              <p:nvPicPr>
                <p:cNvPr id="81" name="Ink 80">
                  <a:extLst>
                    <a:ext uri="{FF2B5EF4-FFF2-40B4-BE49-F238E27FC236}">
                      <a16:creationId xmlns:a16="http://schemas.microsoft.com/office/drawing/2014/main" id="{5049F211-9E8F-8B14-004A-0129AD83DC2B}"/>
                    </a:ext>
                  </a:extLst>
                </p:cNvPr>
                <p:cNvPicPr/>
                <p:nvPr/>
              </p:nvPicPr>
              <p:blipFill>
                <a:blip r:embed="rId9"/>
                <a:stretch>
                  <a:fillRect/>
                </a:stretch>
              </p:blipFill>
              <p:spPr>
                <a:xfrm>
                  <a:off x="7850288" y="39842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43" name="Ink 142">
                  <a:extLst>
                    <a:ext uri="{FF2B5EF4-FFF2-40B4-BE49-F238E27FC236}">
                      <a16:creationId xmlns:a16="http://schemas.microsoft.com/office/drawing/2014/main" id="{69A6B0BD-41E6-AF45-BED5-A410F09AB2D1}"/>
                    </a:ext>
                  </a:extLst>
                </p14:cNvPr>
                <p14:cNvContentPartPr/>
                <p14:nvPr/>
              </p14:nvContentPartPr>
              <p14:xfrm>
                <a:off x="7940288" y="4028131"/>
                <a:ext cx="360" cy="360"/>
              </p14:xfrm>
            </p:contentPart>
          </mc:Choice>
          <mc:Fallback xmlns="">
            <p:pic>
              <p:nvPicPr>
                <p:cNvPr id="86" name="Ink 85">
                  <a:extLst>
                    <a:ext uri="{FF2B5EF4-FFF2-40B4-BE49-F238E27FC236}">
                      <a16:creationId xmlns:a16="http://schemas.microsoft.com/office/drawing/2014/main" id="{33861127-BB8C-4060-59E4-84267589446B}"/>
                    </a:ext>
                  </a:extLst>
                </p:cNvPr>
                <p:cNvPicPr/>
                <p:nvPr/>
              </p:nvPicPr>
              <p:blipFill>
                <a:blip r:embed="rId9"/>
                <a:stretch>
                  <a:fillRect/>
                </a:stretch>
              </p:blipFill>
              <p:spPr>
                <a:xfrm>
                  <a:off x="7931288" y="401913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8" name="Ink 147">
                  <a:extLst>
                    <a:ext uri="{FF2B5EF4-FFF2-40B4-BE49-F238E27FC236}">
                      <a16:creationId xmlns:a16="http://schemas.microsoft.com/office/drawing/2014/main" id="{3C3697B6-E13E-CBE6-36DA-7261DB94350B}"/>
                    </a:ext>
                  </a:extLst>
                </p14:cNvPr>
                <p14:cNvContentPartPr/>
                <p14:nvPr/>
              </p14:nvContentPartPr>
              <p14:xfrm>
                <a:off x="8020928" y="4028131"/>
                <a:ext cx="360" cy="360"/>
              </p14:xfrm>
            </p:contentPart>
          </mc:Choice>
          <mc:Fallback xmlns="">
            <p:pic>
              <p:nvPicPr>
                <p:cNvPr id="87" name="Ink 86">
                  <a:extLst>
                    <a:ext uri="{FF2B5EF4-FFF2-40B4-BE49-F238E27FC236}">
                      <a16:creationId xmlns:a16="http://schemas.microsoft.com/office/drawing/2014/main" id="{D5DD4084-4CE6-E19F-432D-B9CB2C6179E6}"/>
                    </a:ext>
                  </a:extLst>
                </p:cNvPr>
                <p:cNvPicPr/>
                <p:nvPr/>
              </p:nvPicPr>
              <p:blipFill>
                <a:blip r:embed="rId9"/>
                <a:stretch>
                  <a:fillRect/>
                </a:stretch>
              </p:blipFill>
              <p:spPr>
                <a:xfrm>
                  <a:off x="8012288" y="401913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49" name="Ink 148">
                  <a:extLst>
                    <a:ext uri="{FF2B5EF4-FFF2-40B4-BE49-F238E27FC236}">
                      <a16:creationId xmlns:a16="http://schemas.microsoft.com/office/drawing/2014/main" id="{B687B132-DB98-CD87-292B-9BCF6C902605}"/>
                    </a:ext>
                  </a:extLst>
                </p14:cNvPr>
                <p14:cNvContentPartPr/>
                <p14:nvPr/>
              </p14:nvContentPartPr>
              <p14:xfrm>
                <a:off x="7882328" y="4224331"/>
                <a:ext cx="360" cy="360"/>
              </p14:xfrm>
            </p:contentPart>
          </mc:Choice>
          <mc:Fallback xmlns="">
            <p:pic>
              <p:nvPicPr>
                <p:cNvPr id="88" name="Ink 87">
                  <a:extLst>
                    <a:ext uri="{FF2B5EF4-FFF2-40B4-BE49-F238E27FC236}">
                      <a16:creationId xmlns:a16="http://schemas.microsoft.com/office/drawing/2014/main" id="{773D1DB1-A324-42D7-3A52-AD400BBEEF87}"/>
                    </a:ext>
                  </a:extLst>
                </p:cNvPr>
                <p:cNvPicPr/>
                <p:nvPr/>
              </p:nvPicPr>
              <p:blipFill>
                <a:blip r:embed="rId9"/>
                <a:stretch>
                  <a:fillRect/>
                </a:stretch>
              </p:blipFill>
              <p:spPr>
                <a:xfrm>
                  <a:off x="7873328" y="421569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1" name="Ink 150">
                  <a:extLst>
                    <a:ext uri="{FF2B5EF4-FFF2-40B4-BE49-F238E27FC236}">
                      <a16:creationId xmlns:a16="http://schemas.microsoft.com/office/drawing/2014/main" id="{F04640E7-8117-F945-0D44-79ABCA72E24E}"/>
                    </a:ext>
                  </a:extLst>
                </p14:cNvPr>
                <p14:cNvContentPartPr/>
                <p14:nvPr/>
              </p14:nvContentPartPr>
              <p14:xfrm>
                <a:off x="7998248" y="4167091"/>
                <a:ext cx="360" cy="360"/>
              </p14:xfrm>
            </p:contentPart>
          </mc:Choice>
          <mc:Fallback xmlns="">
            <p:pic>
              <p:nvPicPr>
                <p:cNvPr id="89" name="Ink 88">
                  <a:extLst>
                    <a:ext uri="{FF2B5EF4-FFF2-40B4-BE49-F238E27FC236}">
                      <a16:creationId xmlns:a16="http://schemas.microsoft.com/office/drawing/2014/main" id="{BDD452BE-F13B-C9EF-D1D2-71080D0386E3}"/>
                    </a:ext>
                  </a:extLst>
                </p:cNvPr>
                <p:cNvPicPr/>
                <p:nvPr/>
              </p:nvPicPr>
              <p:blipFill>
                <a:blip r:embed="rId9"/>
                <a:stretch>
                  <a:fillRect/>
                </a:stretch>
              </p:blipFill>
              <p:spPr>
                <a:xfrm>
                  <a:off x="7989248" y="415809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52" name="Ink 151">
                  <a:extLst>
                    <a:ext uri="{FF2B5EF4-FFF2-40B4-BE49-F238E27FC236}">
                      <a16:creationId xmlns:a16="http://schemas.microsoft.com/office/drawing/2014/main" id="{EA354B1F-48EC-6001-A22A-56CDDC7BE25A}"/>
                    </a:ext>
                  </a:extLst>
                </p14:cNvPr>
                <p14:cNvContentPartPr/>
                <p14:nvPr/>
              </p14:nvContentPartPr>
              <p14:xfrm>
                <a:off x="8090408" y="4282291"/>
                <a:ext cx="360" cy="360"/>
              </p14:xfrm>
            </p:contentPart>
          </mc:Choice>
          <mc:Fallback xmlns="">
            <p:pic>
              <p:nvPicPr>
                <p:cNvPr id="90" name="Ink 89">
                  <a:extLst>
                    <a:ext uri="{FF2B5EF4-FFF2-40B4-BE49-F238E27FC236}">
                      <a16:creationId xmlns:a16="http://schemas.microsoft.com/office/drawing/2014/main" id="{32482FBC-2982-32B6-A59B-F4C80277B6CE}"/>
                    </a:ext>
                  </a:extLst>
                </p:cNvPr>
                <p:cNvPicPr/>
                <p:nvPr/>
              </p:nvPicPr>
              <p:blipFill>
                <a:blip r:embed="rId9"/>
                <a:stretch>
                  <a:fillRect/>
                </a:stretch>
              </p:blipFill>
              <p:spPr>
                <a:xfrm>
                  <a:off x="8081768" y="4273651"/>
                  <a:ext cx="18000" cy="18000"/>
                </a:xfrm>
                <a:prstGeom prst="rect">
                  <a:avLst/>
                </a:prstGeom>
              </p:spPr>
            </p:pic>
          </mc:Fallback>
        </mc:AlternateContent>
      </p:grpSp>
      <p:pic>
        <p:nvPicPr>
          <p:cNvPr id="153" name="Picture 152">
            <a:extLst>
              <a:ext uri="{FF2B5EF4-FFF2-40B4-BE49-F238E27FC236}">
                <a16:creationId xmlns:a16="http://schemas.microsoft.com/office/drawing/2014/main" id="{458E3665-B795-C792-3901-8035B4A9564A}"/>
              </a:ext>
            </a:extLst>
          </p:cNvPr>
          <p:cNvPicPr>
            <a:picLocks noChangeAspect="1"/>
          </p:cNvPicPr>
          <p:nvPr/>
        </p:nvPicPr>
        <p:blipFill>
          <a:blip r:embed="rId22"/>
          <a:stretch>
            <a:fillRect/>
          </a:stretch>
        </p:blipFill>
        <p:spPr>
          <a:xfrm rot="643906">
            <a:off x="5024233" y="2647777"/>
            <a:ext cx="2341067" cy="984448"/>
          </a:xfrm>
          <a:prstGeom prst="rect">
            <a:avLst/>
          </a:prstGeom>
        </p:spPr>
      </p:pic>
      <p:pic>
        <p:nvPicPr>
          <p:cNvPr id="155" name="Picture 154">
            <a:extLst>
              <a:ext uri="{FF2B5EF4-FFF2-40B4-BE49-F238E27FC236}">
                <a16:creationId xmlns:a16="http://schemas.microsoft.com/office/drawing/2014/main" id="{87DFC904-2AB3-BE78-1BAB-93E3B1B38844}"/>
              </a:ext>
            </a:extLst>
          </p:cNvPr>
          <p:cNvPicPr>
            <a:picLocks noChangeAspect="1"/>
          </p:cNvPicPr>
          <p:nvPr/>
        </p:nvPicPr>
        <p:blipFill>
          <a:blip r:embed="rId22"/>
          <a:stretch>
            <a:fillRect/>
          </a:stretch>
        </p:blipFill>
        <p:spPr>
          <a:xfrm rot="407444">
            <a:off x="5195797" y="3292702"/>
            <a:ext cx="2341067" cy="984448"/>
          </a:xfrm>
          <a:prstGeom prst="rect">
            <a:avLst/>
          </a:prstGeom>
        </p:spPr>
      </p:pic>
      <p:sp>
        <p:nvSpPr>
          <p:cNvPr id="167" name="TextBox 166">
            <a:extLst>
              <a:ext uri="{FF2B5EF4-FFF2-40B4-BE49-F238E27FC236}">
                <a16:creationId xmlns:a16="http://schemas.microsoft.com/office/drawing/2014/main" id="{BCE55BAF-517A-0BF8-C0EE-BE82F151409C}"/>
              </a:ext>
            </a:extLst>
          </p:cNvPr>
          <p:cNvSpPr txBox="1"/>
          <p:nvPr/>
        </p:nvSpPr>
        <p:spPr>
          <a:xfrm>
            <a:off x="1508711" y="1547342"/>
            <a:ext cx="954233"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Protein</a:t>
            </a:r>
          </a:p>
        </p:txBody>
      </p:sp>
      <p:sp>
        <p:nvSpPr>
          <p:cNvPr id="168" name="Partial Circle 167">
            <a:extLst>
              <a:ext uri="{FF2B5EF4-FFF2-40B4-BE49-F238E27FC236}">
                <a16:creationId xmlns:a16="http://schemas.microsoft.com/office/drawing/2014/main" id="{2594EBFD-66B0-DA9D-C432-62D607C611BC}"/>
              </a:ext>
            </a:extLst>
          </p:cNvPr>
          <p:cNvSpPr/>
          <p:nvPr/>
        </p:nvSpPr>
        <p:spPr>
          <a:xfrm rot="3107409">
            <a:off x="189957" y="761871"/>
            <a:ext cx="875052" cy="938079"/>
          </a:xfrm>
          <a:prstGeom prst="pie">
            <a:avLst>
              <a:gd name="adj1" fmla="val 231408"/>
              <a:gd name="adj2" fmla="val 16200000"/>
            </a:avLst>
          </a:prstGeom>
          <a:solidFill>
            <a:srgbClr val="AF44C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69" name="Flowchart: Connector 168">
            <a:extLst>
              <a:ext uri="{FF2B5EF4-FFF2-40B4-BE49-F238E27FC236}">
                <a16:creationId xmlns:a16="http://schemas.microsoft.com/office/drawing/2014/main" id="{F83FCAF3-2D09-7B60-4A76-D9846926ED82}"/>
              </a:ext>
            </a:extLst>
          </p:cNvPr>
          <p:cNvSpPr/>
          <p:nvPr/>
        </p:nvSpPr>
        <p:spPr>
          <a:xfrm>
            <a:off x="1404412" y="753593"/>
            <a:ext cx="335666" cy="332846"/>
          </a:xfrm>
          <a:prstGeom prst="flowChartConnector">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70" name="TextBox 169">
            <a:extLst>
              <a:ext uri="{FF2B5EF4-FFF2-40B4-BE49-F238E27FC236}">
                <a16:creationId xmlns:a16="http://schemas.microsoft.com/office/drawing/2014/main" id="{5C96BF54-C7DF-C737-3B02-0FFCBE690A98}"/>
              </a:ext>
            </a:extLst>
          </p:cNvPr>
          <p:cNvSpPr txBox="1"/>
          <p:nvPr/>
        </p:nvSpPr>
        <p:spPr>
          <a:xfrm>
            <a:off x="1442865" y="769643"/>
            <a:ext cx="254643" cy="369332"/>
          </a:xfrm>
          <a:prstGeom prst="rect">
            <a:avLst/>
          </a:prstGeom>
          <a:noFill/>
        </p:spPr>
        <p:txBody>
          <a:bodyPr wrap="square" rtlCol="0">
            <a:spAutoFit/>
          </a:bodyPr>
          <a:lstStyle/>
          <a:p>
            <a:r>
              <a:rPr lang="en-IN" dirty="0"/>
              <a:t>K</a:t>
            </a:r>
          </a:p>
        </p:txBody>
      </p:sp>
      <p:grpSp>
        <p:nvGrpSpPr>
          <p:cNvPr id="171" name="Group 170">
            <a:extLst>
              <a:ext uri="{FF2B5EF4-FFF2-40B4-BE49-F238E27FC236}">
                <a16:creationId xmlns:a16="http://schemas.microsoft.com/office/drawing/2014/main" id="{3421C3D0-0A0D-D961-CBA2-637062E116FB}"/>
              </a:ext>
            </a:extLst>
          </p:cNvPr>
          <p:cNvGrpSpPr/>
          <p:nvPr/>
        </p:nvGrpSpPr>
        <p:grpSpPr>
          <a:xfrm>
            <a:off x="1692865" y="916083"/>
            <a:ext cx="347502" cy="406530"/>
            <a:chOff x="2905114" y="3148533"/>
            <a:chExt cx="347502" cy="466522"/>
          </a:xfrm>
        </p:grpSpPr>
        <p:pic>
          <p:nvPicPr>
            <p:cNvPr id="172" name="Picture 171">
              <a:extLst>
                <a:ext uri="{FF2B5EF4-FFF2-40B4-BE49-F238E27FC236}">
                  <a16:creationId xmlns:a16="http://schemas.microsoft.com/office/drawing/2014/main" id="{7E8C6F9D-26C3-74F1-7F83-51D5E64F91CB}"/>
                </a:ext>
              </a:extLst>
            </p:cNvPr>
            <p:cNvPicPr>
              <a:picLocks noChangeAspect="1"/>
            </p:cNvPicPr>
            <p:nvPr/>
          </p:nvPicPr>
          <p:blipFill>
            <a:blip r:embed="rId2"/>
            <a:stretch>
              <a:fillRect/>
            </a:stretch>
          </p:blipFill>
          <p:spPr>
            <a:xfrm>
              <a:off x="2905114" y="3148533"/>
              <a:ext cx="347502" cy="390178"/>
            </a:xfrm>
            <a:prstGeom prst="rect">
              <a:avLst/>
            </a:prstGeom>
          </p:spPr>
        </p:pic>
        <p:sp>
          <p:nvSpPr>
            <p:cNvPr id="173" name="TextBox 172">
              <a:extLst>
                <a:ext uri="{FF2B5EF4-FFF2-40B4-BE49-F238E27FC236}">
                  <a16:creationId xmlns:a16="http://schemas.microsoft.com/office/drawing/2014/main" id="{5A4A66EE-EDB5-42FB-3821-DE44BA0094AB}"/>
                </a:ext>
              </a:extLst>
            </p:cNvPr>
            <p:cNvSpPr txBox="1"/>
            <p:nvPr/>
          </p:nvSpPr>
          <p:spPr>
            <a:xfrm>
              <a:off x="2928328" y="3191221"/>
              <a:ext cx="301073" cy="423834"/>
            </a:xfrm>
            <a:prstGeom prst="rect">
              <a:avLst/>
            </a:prstGeom>
            <a:noFill/>
          </p:spPr>
          <p:txBody>
            <a:bodyPr wrap="square" rtlCol="0">
              <a:spAutoFit/>
            </a:bodyPr>
            <a:lstStyle/>
            <a:p>
              <a:r>
                <a:rPr lang="en-IN" dirty="0"/>
                <a:t>F</a:t>
              </a:r>
            </a:p>
          </p:txBody>
        </p:sp>
      </p:grpSp>
      <p:grpSp>
        <p:nvGrpSpPr>
          <p:cNvPr id="174" name="Group 173">
            <a:extLst>
              <a:ext uri="{FF2B5EF4-FFF2-40B4-BE49-F238E27FC236}">
                <a16:creationId xmlns:a16="http://schemas.microsoft.com/office/drawing/2014/main" id="{C8C894C1-52CA-2E12-EF66-B4CF17599E61}"/>
              </a:ext>
            </a:extLst>
          </p:cNvPr>
          <p:cNvGrpSpPr/>
          <p:nvPr/>
        </p:nvGrpSpPr>
        <p:grpSpPr>
          <a:xfrm>
            <a:off x="1982720" y="1035334"/>
            <a:ext cx="347502" cy="378414"/>
            <a:chOff x="4085731" y="3191222"/>
            <a:chExt cx="347502" cy="434257"/>
          </a:xfrm>
        </p:grpSpPr>
        <p:pic>
          <p:nvPicPr>
            <p:cNvPr id="175" name="Picture 174">
              <a:extLst>
                <a:ext uri="{FF2B5EF4-FFF2-40B4-BE49-F238E27FC236}">
                  <a16:creationId xmlns:a16="http://schemas.microsoft.com/office/drawing/2014/main" id="{887A601B-E3C9-D678-7F16-F9841560A717}"/>
                </a:ext>
              </a:extLst>
            </p:cNvPr>
            <p:cNvPicPr>
              <a:picLocks noChangeAspect="1"/>
            </p:cNvPicPr>
            <p:nvPr/>
          </p:nvPicPr>
          <p:blipFill>
            <a:blip r:embed="rId2"/>
            <a:stretch>
              <a:fillRect/>
            </a:stretch>
          </p:blipFill>
          <p:spPr>
            <a:xfrm>
              <a:off x="4085731" y="3191222"/>
              <a:ext cx="347502" cy="390178"/>
            </a:xfrm>
            <a:prstGeom prst="rect">
              <a:avLst/>
            </a:prstGeom>
          </p:spPr>
        </p:pic>
        <p:sp>
          <p:nvSpPr>
            <p:cNvPr id="176" name="TextBox 175">
              <a:extLst>
                <a:ext uri="{FF2B5EF4-FFF2-40B4-BE49-F238E27FC236}">
                  <a16:creationId xmlns:a16="http://schemas.microsoft.com/office/drawing/2014/main" id="{E653C2C5-EC81-A084-1DD6-134D36DE7B03}"/>
                </a:ext>
              </a:extLst>
            </p:cNvPr>
            <p:cNvSpPr txBox="1"/>
            <p:nvPr/>
          </p:nvSpPr>
          <p:spPr>
            <a:xfrm>
              <a:off x="4109886" y="3201645"/>
              <a:ext cx="323347" cy="423834"/>
            </a:xfrm>
            <a:prstGeom prst="rect">
              <a:avLst/>
            </a:prstGeom>
            <a:noFill/>
          </p:spPr>
          <p:txBody>
            <a:bodyPr wrap="square" rtlCol="0">
              <a:spAutoFit/>
            </a:bodyPr>
            <a:lstStyle/>
            <a:p>
              <a:r>
                <a:rPr lang="en-IN" dirty="0"/>
                <a:t>E</a:t>
              </a:r>
            </a:p>
          </p:txBody>
        </p:sp>
      </p:grpSp>
      <p:pic>
        <p:nvPicPr>
          <p:cNvPr id="230" name="Picture 229">
            <a:extLst>
              <a:ext uri="{FF2B5EF4-FFF2-40B4-BE49-F238E27FC236}">
                <a16:creationId xmlns:a16="http://schemas.microsoft.com/office/drawing/2014/main" id="{B8A774FE-9AE6-8A0D-B3BC-0D5F9F280863}"/>
              </a:ext>
            </a:extLst>
          </p:cNvPr>
          <p:cNvPicPr>
            <a:picLocks noChangeAspect="1"/>
          </p:cNvPicPr>
          <p:nvPr/>
        </p:nvPicPr>
        <p:blipFill>
          <a:blip r:embed="rId5"/>
          <a:stretch>
            <a:fillRect/>
          </a:stretch>
        </p:blipFill>
        <p:spPr>
          <a:xfrm rot="21008980">
            <a:off x="6799764" y="587090"/>
            <a:ext cx="599202" cy="490256"/>
          </a:xfrm>
          <a:prstGeom prst="rect">
            <a:avLst/>
          </a:prstGeom>
        </p:spPr>
      </p:pic>
      <p:grpSp>
        <p:nvGrpSpPr>
          <p:cNvPr id="177" name="Group 176">
            <a:extLst>
              <a:ext uri="{FF2B5EF4-FFF2-40B4-BE49-F238E27FC236}">
                <a16:creationId xmlns:a16="http://schemas.microsoft.com/office/drawing/2014/main" id="{3D687FDC-86EF-59AA-7DA4-8F6115165080}"/>
              </a:ext>
            </a:extLst>
          </p:cNvPr>
          <p:cNvGrpSpPr/>
          <p:nvPr/>
        </p:nvGrpSpPr>
        <p:grpSpPr>
          <a:xfrm>
            <a:off x="2259794" y="1220082"/>
            <a:ext cx="380425" cy="383564"/>
            <a:chOff x="4741632" y="2889564"/>
            <a:chExt cx="380425" cy="440167"/>
          </a:xfrm>
        </p:grpSpPr>
        <p:pic>
          <p:nvPicPr>
            <p:cNvPr id="178" name="Picture 177">
              <a:extLst>
                <a:ext uri="{FF2B5EF4-FFF2-40B4-BE49-F238E27FC236}">
                  <a16:creationId xmlns:a16="http://schemas.microsoft.com/office/drawing/2014/main" id="{EDA578A8-E860-B9F2-B1B9-8F7BB3203EB1}"/>
                </a:ext>
              </a:extLst>
            </p:cNvPr>
            <p:cNvPicPr>
              <a:picLocks noChangeAspect="1"/>
            </p:cNvPicPr>
            <p:nvPr/>
          </p:nvPicPr>
          <p:blipFill>
            <a:blip r:embed="rId2"/>
            <a:stretch>
              <a:fillRect/>
            </a:stretch>
          </p:blipFill>
          <p:spPr>
            <a:xfrm>
              <a:off x="4741632" y="2889564"/>
              <a:ext cx="347502" cy="390178"/>
            </a:xfrm>
            <a:prstGeom prst="rect">
              <a:avLst/>
            </a:prstGeom>
          </p:spPr>
        </p:pic>
        <p:sp>
          <p:nvSpPr>
            <p:cNvPr id="179" name="TextBox 178">
              <a:extLst>
                <a:ext uri="{FF2B5EF4-FFF2-40B4-BE49-F238E27FC236}">
                  <a16:creationId xmlns:a16="http://schemas.microsoft.com/office/drawing/2014/main" id="{157B18E7-12FF-8770-4C29-D5EACB7FA020}"/>
                </a:ext>
              </a:extLst>
            </p:cNvPr>
            <p:cNvSpPr txBox="1"/>
            <p:nvPr/>
          </p:nvSpPr>
          <p:spPr>
            <a:xfrm>
              <a:off x="4774555" y="2905897"/>
              <a:ext cx="347502" cy="423834"/>
            </a:xfrm>
            <a:prstGeom prst="rect">
              <a:avLst/>
            </a:prstGeom>
            <a:noFill/>
          </p:spPr>
          <p:txBody>
            <a:bodyPr wrap="square" rtlCol="0">
              <a:spAutoFit/>
            </a:bodyPr>
            <a:lstStyle/>
            <a:p>
              <a:r>
                <a:rPr lang="en-IN" dirty="0"/>
                <a:t>R</a:t>
              </a:r>
            </a:p>
          </p:txBody>
        </p:sp>
      </p:grpSp>
      <p:grpSp>
        <p:nvGrpSpPr>
          <p:cNvPr id="180" name="Group 179">
            <a:extLst>
              <a:ext uri="{FF2B5EF4-FFF2-40B4-BE49-F238E27FC236}">
                <a16:creationId xmlns:a16="http://schemas.microsoft.com/office/drawing/2014/main" id="{7FE09F76-344A-B665-162D-F4124197EDEF}"/>
              </a:ext>
            </a:extLst>
          </p:cNvPr>
          <p:cNvGrpSpPr/>
          <p:nvPr/>
        </p:nvGrpSpPr>
        <p:grpSpPr>
          <a:xfrm>
            <a:off x="2560242" y="1284204"/>
            <a:ext cx="347502" cy="387497"/>
            <a:chOff x="5922249" y="3233911"/>
            <a:chExt cx="347502" cy="444680"/>
          </a:xfrm>
        </p:grpSpPr>
        <p:pic>
          <p:nvPicPr>
            <p:cNvPr id="181" name="Picture 180">
              <a:extLst>
                <a:ext uri="{FF2B5EF4-FFF2-40B4-BE49-F238E27FC236}">
                  <a16:creationId xmlns:a16="http://schemas.microsoft.com/office/drawing/2014/main" id="{C74953A6-820C-D539-234E-DCE18B167D4B}"/>
                </a:ext>
              </a:extLst>
            </p:cNvPr>
            <p:cNvPicPr>
              <a:picLocks noChangeAspect="1"/>
            </p:cNvPicPr>
            <p:nvPr/>
          </p:nvPicPr>
          <p:blipFill>
            <a:blip r:embed="rId2"/>
            <a:stretch>
              <a:fillRect/>
            </a:stretch>
          </p:blipFill>
          <p:spPr>
            <a:xfrm>
              <a:off x="5922249" y="3233911"/>
              <a:ext cx="347502" cy="390178"/>
            </a:xfrm>
            <a:prstGeom prst="rect">
              <a:avLst/>
            </a:prstGeom>
          </p:spPr>
        </p:pic>
        <p:sp>
          <p:nvSpPr>
            <p:cNvPr id="182" name="TextBox 181">
              <a:extLst>
                <a:ext uri="{FF2B5EF4-FFF2-40B4-BE49-F238E27FC236}">
                  <a16:creationId xmlns:a16="http://schemas.microsoft.com/office/drawing/2014/main" id="{22A1C07B-2784-7B49-1093-6C084A23AAA9}"/>
                </a:ext>
              </a:extLst>
            </p:cNvPr>
            <p:cNvSpPr txBox="1"/>
            <p:nvPr/>
          </p:nvSpPr>
          <p:spPr>
            <a:xfrm>
              <a:off x="5941665" y="3254757"/>
              <a:ext cx="262240" cy="423834"/>
            </a:xfrm>
            <a:prstGeom prst="rect">
              <a:avLst/>
            </a:prstGeom>
            <a:noFill/>
          </p:spPr>
          <p:txBody>
            <a:bodyPr wrap="square" rtlCol="0">
              <a:spAutoFit/>
            </a:bodyPr>
            <a:lstStyle/>
            <a:p>
              <a:r>
                <a:rPr lang="en-IN" dirty="0"/>
                <a:t>Q</a:t>
              </a:r>
            </a:p>
          </p:txBody>
        </p:sp>
      </p:grpSp>
      <p:sp>
        <p:nvSpPr>
          <p:cNvPr id="183" name="TextBox 182">
            <a:extLst>
              <a:ext uri="{FF2B5EF4-FFF2-40B4-BE49-F238E27FC236}">
                <a16:creationId xmlns:a16="http://schemas.microsoft.com/office/drawing/2014/main" id="{87F5B7F1-3321-ACF1-116C-E41EC22D267D}"/>
              </a:ext>
            </a:extLst>
          </p:cNvPr>
          <p:cNvSpPr txBox="1"/>
          <p:nvPr/>
        </p:nvSpPr>
        <p:spPr>
          <a:xfrm>
            <a:off x="265943" y="1629669"/>
            <a:ext cx="703236" cy="369332"/>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HSC70</a:t>
            </a:r>
            <a:r>
              <a:rPr lang="en-IN" b="1" dirty="0"/>
              <a:t> </a:t>
            </a:r>
          </a:p>
        </p:txBody>
      </p:sp>
      <p:sp>
        <p:nvSpPr>
          <p:cNvPr id="184" name="Freeform: Shape 183">
            <a:extLst>
              <a:ext uri="{FF2B5EF4-FFF2-40B4-BE49-F238E27FC236}">
                <a16:creationId xmlns:a16="http://schemas.microsoft.com/office/drawing/2014/main" id="{28A2F2A5-14E1-1B5A-6C6E-6D1545653C62}"/>
              </a:ext>
            </a:extLst>
          </p:cNvPr>
          <p:cNvSpPr/>
          <p:nvPr/>
        </p:nvSpPr>
        <p:spPr>
          <a:xfrm>
            <a:off x="2836543" y="1448080"/>
            <a:ext cx="388204" cy="739137"/>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pic>
        <p:nvPicPr>
          <p:cNvPr id="185" name="Graphic 184" descr="Back with solid fill">
            <a:extLst>
              <a:ext uri="{FF2B5EF4-FFF2-40B4-BE49-F238E27FC236}">
                <a16:creationId xmlns:a16="http://schemas.microsoft.com/office/drawing/2014/main" id="{6D6B618C-C0AC-0E47-6F28-A3D83CB4A5A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2072">
            <a:off x="3787854" y="3737828"/>
            <a:ext cx="1085267" cy="1085267"/>
          </a:xfrm>
          <a:prstGeom prst="rect">
            <a:avLst/>
          </a:prstGeom>
        </p:spPr>
      </p:pic>
      <p:grpSp>
        <p:nvGrpSpPr>
          <p:cNvPr id="187" name="Group 186">
            <a:extLst>
              <a:ext uri="{FF2B5EF4-FFF2-40B4-BE49-F238E27FC236}">
                <a16:creationId xmlns:a16="http://schemas.microsoft.com/office/drawing/2014/main" id="{E2D7D819-21CB-2B1F-3267-5C7E4F3C2604}"/>
              </a:ext>
            </a:extLst>
          </p:cNvPr>
          <p:cNvGrpSpPr/>
          <p:nvPr/>
        </p:nvGrpSpPr>
        <p:grpSpPr>
          <a:xfrm>
            <a:off x="4884818" y="2300334"/>
            <a:ext cx="2796020" cy="377938"/>
            <a:chOff x="864520" y="2022629"/>
            <a:chExt cx="2796020" cy="377938"/>
          </a:xfrm>
        </p:grpSpPr>
        <p:sp>
          <p:nvSpPr>
            <p:cNvPr id="188" name="TextBox 187">
              <a:extLst>
                <a:ext uri="{FF2B5EF4-FFF2-40B4-BE49-F238E27FC236}">
                  <a16:creationId xmlns:a16="http://schemas.microsoft.com/office/drawing/2014/main" id="{0BB4F350-9F63-4F99-2AF3-73502F8B1950}"/>
                </a:ext>
              </a:extLst>
            </p:cNvPr>
            <p:cNvSpPr txBox="1"/>
            <p:nvPr/>
          </p:nvSpPr>
          <p:spPr>
            <a:xfrm>
              <a:off x="1211129" y="2063570"/>
              <a:ext cx="2449411"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Multimerization</a:t>
              </a:r>
            </a:p>
          </p:txBody>
        </p:sp>
        <p:sp>
          <p:nvSpPr>
            <p:cNvPr id="189" name="Flowchart: Connector 188">
              <a:extLst>
                <a:ext uri="{FF2B5EF4-FFF2-40B4-BE49-F238E27FC236}">
                  <a16:creationId xmlns:a16="http://schemas.microsoft.com/office/drawing/2014/main" id="{44BE4A6F-DE42-15FD-73E4-28D04D58D69A}"/>
                </a:ext>
              </a:extLst>
            </p:cNvPr>
            <p:cNvSpPr/>
            <p:nvPr/>
          </p:nvSpPr>
          <p:spPr>
            <a:xfrm>
              <a:off x="864520" y="2025085"/>
              <a:ext cx="386372" cy="375482"/>
            </a:xfrm>
            <a:prstGeom prst="flowChartConnector">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90" name="TextBox 189">
              <a:extLst>
                <a:ext uri="{FF2B5EF4-FFF2-40B4-BE49-F238E27FC236}">
                  <a16:creationId xmlns:a16="http://schemas.microsoft.com/office/drawing/2014/main" id="{D29DDC8F-897C-99A4-C8DE-1D9BA908D12D}"/>
                </a:ext>
              </a:extLst>
            </p:cNvPr>
            <p:cNvSpPr txBox="1"/>
            <p:nvPr/>
          </p:nvSpPr>
          <p:spPr>
            <a:xfrm>
              <a:off x="899749" y="2022629"/>
              <a:ext cx="193079" cy="369332"/>
            </a:xfrm>
            <a:prstGeom prst="rect">
              <a:avLst/>
            </a:prstGeom>
            <a:noFill/>
          </p:spPr>
          <p:txBody>
            <a:bodyPr wrap="square" rtlCol="0">
              <a:spAutoFit/>
            </a:bodyPr>
            <a:lstStyle/>
            <a:p>
              <a:r>
                <a:rPr lang="en-IN" dirty="0"/>
                <a:t>3</a:t>
              </a:r>
            </a:p>
          </p:txBody>
        </p:sp>
      </p:grpSp>
      <p:sp>
        <p:nvSpPr>
          <p:cNvPr id="236" name="Freeform: Shape 235">
            <a:extLst>
              <a:ext uri="{FF2B5EF4-FFF2-40B4-BE49-F238E27FC236}">
                <a16:creationId xmlns:a16="http://schemas.microsoft.com/office/drawing/2014/main" id="{DF8988B8-F3B0-378B-72A7-930D4918214C}"/>
              </a:ext>
            </a:extLst>
          </p:cNvPr>
          <p:cNvSpPr/>
          <p:nvPr/>
        </p:nvSpPr>
        <p:spPr>
          <a:xfrm rot="10504267">
            <a:off x="8639266" y="2540556"/>
            <a:ext cx="2162310" cy="821523"/>
          </a:xfrm>
          <a:custGeom>
            <a:avLst/>
            <a:gdLst>
              <a:gd name="connsiteX0" fmla="*/ 2549020 w 2549020"/>
              <a:gd name="connsiteY0" fmla="*/ 0 h 930242"/>
              <a:gd name="connsiteX1" fmla="*/ 1821433 w 2549020"/>
              <a:gd name="connsiteY1" fmla="*/ 176980 h 930242"/>
              <a:gd name="connsiteX2" fmla="*/ 1369149 w 2549020"/>
              <a:gd name="connsiteY2" fmla="*/ 668593 h 930242"/>
              <a:gd name="connsiteX3" fmla="*/ 100788 w 2549020"/>
              <a:gd name="connsiteY3" fmla="*/ 924232 h 930242"/>
              <a:gd name="connsiteX4" fmla="*/ 81123 w 2549020"/>
              <a:gd name="connsiteY4" fmla="*/ 855406 h 930242"/>
              <a:gd name="connsiteX5" fmla="*/ 90956 w 2549020"/>
              <a:gd name="connsiteY5" fmla="*/ 865238 h 93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9020" h="930242">
                <a:moveTo>
                  <a:pt x="2549020" y="0"/>
                </a:moveTo>
                <a:cubicBezTo>
                  <a:pt x="2283549" y="32774"/>
                  <a:pt x="2018078" y="65548"/>
                  <a:pt x="1821433" y="176980"/>
                </a:cubicBezTo>
                <a:cubicBezTo>
                  <a:pt x="1624788" y="288412"/>
                  <a:pt x="1655923" y="544051"/>
                  <a:pt x="1369149" y="668593"/>
                </a:cubicBezTo>
                <a:cubicBezTo>
                  <a:pt x="1082375" y="793135"/>
                  <a:pt x="315459" y="893097"/>
                  <a:pt x="100788" y="924232"/>
                </a:cubicBezTo>
                <a:cubicBezTo>
                  <a:pt x="-113883" y="955367"/>
                  <a:pt x="81123" y="855406"/>
                  <a:pt x="81123" y="855406"/>
                </a:cubicBezTo>
                <a:cubicBezTo>
                  <a:pt x="79484" y="845574"/>
                  <a:pt x="85220" y="855406"/>
                  <a:pt x="90956" y="865238"/>
                </a:cubicBezTo>
              </a:path>
            </a:pathLst>
          </a:custGeom>
          <a:ln w="381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grpSp>
        <p:nvGrpSpPr>
          <p:cNvPr id="191" name="Group 190">
            <a:extLst>
              <a:ext uri="{FF2B5EF4-FFF2-40B4-BE49-F238E27FC236}">
                <a16:creationId xmlns:a16="http://schemas.microsoft.com/office/drawing/2014/main" id="{9174D608-00AF-3D17-9441-971C852A4C7E}"/>
              </a:ext>
            </a:extLst>
          </p:cNvPr>
          <p:cNvGrpSpPr/>
          <p:nvPr/>
        </p:nvGrpSpPr>
        <p:grpSpPr>
          <a:xfrm rot="703600">
            <a:off x="7114101" y="626463"/>
            <a:ext cx="1253439" cy="2388329"/>
            <a:chOff x="7112330" y="997600"/>
            <a:chExt cx="1637110" cy="2567573"/>
          </a:xfrm>
        </p:grpSpPr>
        <p:pic>
          <p:nvPicPr>
            <p:cNvPr id="192" name="Picture 191">
              <a:extLst>
                <a:ext uri="{FF2B5EF4-FFF2-40B4-BE49-F238E27FC236}">
                  <a16:creationId xmlns:a16="http://schemas.microsoft.com/office/drawing/2014/main" id="{F379B4E5-2E73-7883-7FA9-3AFBB58E6A52}"/>
                </a:ext>
              </a:extLst>
            </p:cNvPr>
            <p:cNvPicPr>
              <a:picLocks noChangeAspect="1"/>
            </p:cNvPicPr>
            <p:nvPr/>
          </p:nvPicPr>
          <p:blipFill>
            <a:blip r:embed="rId22"/>
            <a:stretch>
              <a:fillRect/>
            </a:stretch>
          </p:blipFill>
          <p:spPr>
            <a:xfrm rot="4898811">
              <a:off x="7039363" y="1628591"/>
              <a:ext cx="2341067" cy="1079086"/>
            </a:xfrm>
            <a:prstGeom prst="rect">
              <a:avLst/>
            </a:prstGeom>
          </p:spPr>
        </p:pic>
        <p:pic>
          <p:nvPicPr>
            <p:cNvPr id="193" name="Picture 192">
              <a:extLst>
                <a:ext uri="{FF2B5EF4-FFF2-40B4-BE49-F238E27FC236}">
                  <a16:creationId xmlns:a16="http://schemas.microsoft.com/office/drawing/2014/main" id="{375C52BF-260A-A5A2-31B8-FE16EABC59D4}"/>
                </a:ext>
              </a:extLst>
            </p:cNvPr>
            <p:cNvPicPr>
              <a:picLocks noChangeAspect="1"/>
            </p:cNvPicPr>
            <p:nvPr/>
          </p:nvPicPr>
          <p:blipFill>
            <a:blip r:embed="rId22"/>
            <a:stretch>
              <a:fillRect/>
            </a:stretch>
          </p:blipFill>
          <p:spPr>
            <a:xfrm rot="5046405">
              <a:off x="6481339" y="1855097"/>
              <a:ext cx="2341067" cy="1079086"/>
            </a:xfrm>
            <a:prstGeom prst="rect">
              <a:avLst/>
            </a:prstGeom>
          </p:spPr>
        </p:pic>
        <p:pic>
          <p:nvPicPr>
            <p:cNvPr id="194" name="Picture 193">
              <a:extLst>
                <a:ext uri="{FF2B5EF4-FFF2-40B4-BE49-F238E27FC236}">
                  <a16:creationId xmlns:a16="http://schemas.microsoft.com/office/drawing/2014/main" id="{3E93FE33-E020-6A17-AC6D-A86FF407946D}"/>
                </a:ext>
              </a:extLst>
            </p:cNvPr>
            <p:cNvPicPr>
              <a:picLocks noChangeAspect="1"/>
            </p:cNvPicPr>
            <p:nvPr/>
          </p:nvPicPr>
          <p:blipFill>
            <a:blip r:embed="rId22"/>
            <a:stretch>
              <a:fillRect/>
            </a:stretch>
          </p:blipFill>
          <p:spPr>
            <a:xfrm rot="5036812">
              <a:off x="6754728" y="1744901"/>
              <a:ext cx="2341067" cy="1079086"/>
            </a:xfrm>
            <a:prstGeom prst="rect">
              <a:avLst/>
            </a:prstGeom>
          </p:spPr>
        </p:pic>
      </p:grpSp>
      <p:pic>
        <p:nvPicPr>
          <p:cNvPr id="195" name="Graphic 194" descr="Back with solid fill">
            <a:extLst>
              <a:ext uri="{FF2B5EF4-FFF2-40B4-BE49-F238E27FC236}">
                <a16:creationId xmlns:a16="http://schemas.microsoft.com/office/drawing/2014/main" id="{A1A766CE-18C0-BF2D-955B-2DC1D9CB21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9430023">
            <a:off x="6200493" y="1884069"/>
            <a:ext cx="1085267" cy="1085267"/>
          </a:xfrm>
          <a:prstGeom prst="rect">
            <a:avLst/>
          </a:prstGeom>
        </p:spPr>
      </p:pic>
      <p:pic>
        <p:nvPicPr>
          <p:cNvPr id="196" name="Picture 195">
            <a:extLst>
              <a:ext uri="{FF2B5EF4-FFF2-40B4-BE49-F238E27FC236}">
                <a16:creationId xmlns:a16="http://schemas.microsoft.com/office/drawing/2014/main" id="{FF74C89D-B6BB-292D-5141-C1379FFAE0A1}"/>
              </a:ext>
            </a:extLst>
          </p:cNvPr>
          <p:cNvPicPr>
            <a:picLocks noChangeAspect="1"/>
          </p:cNvPicPr>
          <p:nvPr/>
        </p:nvPicPr>
        <p:blipFill>
          <a:blip r:embed="rId23"/>
          <a:stretch>
            <a:fillRect/>
          </a:stretch>
        </p:blipFill>
        <p:spPr>
          <a:xfrm rot="5400000">
            <a:off x="8753401" y="1735132"/>
            <a:ext cx="1926503" cy="2688569"/>
          </a:xfrm>
          <a:prstGeom prst="rect">
            <a:avLst/>
          </a:prstGeom>
        </p:spPr>
      </p:pic>
      <p:pic>
        <p:nvPicPr>
          <p:cNvPr id="197" name="Graphic 196" descr="Back with solid fill">
            <a:extLst>
              <a:ext uri="{FF2B5EF4-FFF2-40B4-BE49-F238E27FC236}">
                <a16:creationId xmlns:a16="http://schemas.microsoft.com/office/drawing/2014/main" id="{AC4ACE66-5CB3-66F7-DFA0-73CAA54146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2699109">
            <a:off x="8340232" y="1537672"/>
            <a:ext cx="1085267" cy="1085267"/>
          </a:xfrm>
          <a:prstGeom prst="rect">
            <a:avLst/>
          </a:prstGeom>
        </p:spPr>
      </p:pic>
      <p:grpSp>
        <p:nvGrpSpPr>
          <p:cNvPr id="198" name="Group 197">
            <a:extLst>
              <a:ext uri="{FF2B5EF4-FFF2-40B4-BE49-F238E27FC236}">
                <a16:creationId xmlns:a16="http://schemas.microsoft.com/office/drawing/2014/main" id="{14E5648C-27E7-3D3C-C839-A005690538AA}"/>
              </a:ext>
            </a:extLst>
          </p:cNvPr>
          <p:cNvGrpSpPr/>
          <p:nvPr/>
        </p:nvGrpSpPr>
        <p:grpSpPr>
          <a:xfrm>
            <a:off x="9170727" y="1470586"/>
            <a:ext cx="2796020" cy="377938"/>
            <a:chOff x="864520" y="2022629"/>
            <a:chExt cx="2796020" cy="377938"/>
          </a:xfrm>
        </p:grpSpPr>
        <p:sp>
          <p:nvSpPr>
            <p:cNvPr id="199" name="TextBox 198">
              <a:extLst>
                <a:ext uri="{FF2B5EF4-FFF2-40B4-BE49-F238E27FC236}">
                  <a16:creationId xmlns:a16="http://schemas.microsoft.com/office/drawing/2014/main" id="{A55408F2-0B17-50D5-AFA5-52C2A4866677}"/>
                </a:ext>
              </a:extLst>
            </p:cNvPr>
            <p:cNvSpPr txBox="1"/>
            <p:nvPr/>
          </p:nvSpPr>
          <p:spPr>
            <a:xfrm>
              <a:off x="1211129" y="2063570"/>
              <a:ext cx="2449411"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Protein Translocation</a:t>
              </a:r>
            </a:p>
          </p:txBody>
        </p:sp>
        <p:sp>
          <p:nvSpPr>
            <p:cNvPr id="200" name="Flowchart: Connector 199">
              <a:extLst>
                <a:ext uri="{FF2B5EF4-FFF2-40B4-BE49-F238E27FC236}">
                  <a16:creationId xmlns:a16="http://schemas.microsoft.com/office/drawing/2014/main" id="{1FBD0D9A-D1E6-13CA-88C8-C46FB4516B33}"/>
                </a:ext>
              </a:extLst>
            </p:cNvPr>
            <p:cNvSpPr/>
            <p:nvPr/>
          </p:nvSpPr>
          <p:spPr>
            <a:xfrm>
              <a:off x="864520" y="2025085"/>
              <a:ext cx="386372" cy="375482"/>
            </a:xfrm>
            <a:prstGeom prst="flowChartConnector">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1" name="TextBox 200">
              <a:extLst>
                <a:ext uri="{FF2B5EF4-FFF2-40B4-BE49-F238E27FC236}">
                  <a16:creationId xmlns:a16="http://schemas.microsoft.com/office/drawing/2014/main" id="{AF00DA48-FB14-FCA5-89D9-1084D4F873E4}"/>
                </a:ext>
              </a:extLst>
            </p:cNvPr>
            <p:cNvSpPr txBox="1"/>
            <p:nvPr/>
          </p:nvSpPr>
          <p:spPr>
            <a:xfrm>
              <a:off x="899749" y="2022629"/>
              <a:ext cx="193079" cy="369332"/>
            </a:xfrm>
            <a:prstGeom prst="rect">
              <a:avLst/>
            </a:prstGeom>
            <a:noFill/>
          </p:spPr>
          <p:txBody>
            <a:bodyPr wrap="square" rtlCol="0">
              <a:spAutoFit/>
            </a:bodyPr>
            <a:lstStyle/>
            <a:p>
              <a:r>
                <a:rPr lang="en-IN" dirty="0"/>
                <a:t>4</a:t>
              </a:r>
            </a:p>
          </p:txBody>
        </p:sp>
      </p:grpSp>
      <p:grpSp>
        <p:nvGrpSpPr>
          <p:cNvPr id="202" name="Group 201">
            <a:extLst>
              <a:ext uri="{FF2B5EF4-FFF2-40B4-BE49-F238E27FC236}">
                <a16:creationId xmlns:a16="http://schemas.microsoft.com/office/drawing/2014/main" id="{5A13D39E-F5AF-A4B2-BC12-2285807A982D}"/>
              </a:ext>
            </a:extLst>
          </p:cNvPr>
          <p:cNvGrpSpPr/>
          <p:nvPr/>
        </p:nvGrpSpPr>
        <p:grpSpPr>
          <a:xfrm>
            <a:off x="10025190" y="4161508"/>
            <a:ext cx="2796020" cy="377938"/>
            <a:chOff x="864520" y="2022629"/>
            <a:chExt cx="2796020" cy="377938"/>
          </a:xfrm>
        </p:grpSpPr>
        <p:sp>
          <p:nvSpPr>
            <p:cNvPr id="203" name="TextBox 202">
              <a:extLst>
                <a:ext uri="{FF2B5EF4-FFF2-40B4-BE49-F238E27FC236}">
                  <a16:creationId xmlns:a16="http://schemas.microsoft.com/office/drawing/2014/main" id="{3681F33E-7533-324E-3B86-118DBD91EBEC}"/>
                </a:ext>
              </a:extLst>
            </p:cNvPr>
            <p:cNvSpPr txBox="1"/>
            <p:nvPr/>
          </p:nvSpPr>
          <p:spPr>
            <a:xfrm>
              <a:off x="1211129" y="2063570"/>
              <a:ext cx="2449411"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Protein Degradation</a:t>
              </a:r>
            </a:p>
          </p:txBody>
        </p:sp>
        <p:sp>
          <p:nvSpPr>
            <p:cNvPr id="204" name="Flowchart: Connector 203">
              <a:extLst>
                <a:ext uri="{FF2B5EF4-FFF2-40B4-BE49-F238E27FC236}">
                  <a16:creationId xmlns:a16="http://schemas.microsoft.com/office/drawing/2014/main" id="{5284BFBD-4E4C-9B7A-58B5-5E6091622B31}"/>
                </a:ext>
              </a:extLst>
            </p:cNvPr>
            <p:cNvSpPr/>
            <p:nvPr/>
          </p:nvSpPr>
          <p:spPr>
            <a:xfrm>
              <a:off x="864520" y="2025085"/>
              <a:ext cx="386372" cy="375482"/>
            </a:xfrm>
            <a:prstGeom prst="flowChartConnector">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5" name="TextBox 204">
              <a:extLst>
                <a:ext uri="{FF2B5EF4-FFF2-40B4-BE49-F238E27FC236}">
                  <a16:creationId xmlns:a16="http://schemas.microsoft.com/office/drawing/2014/main" id="{7D8C43C2-3488-E8E2-05EA-02CE53A21BCF}"/>
                </a:ext>
              </a:extLst>
            </p:cNvPr>
            <p:cNvSpPr txBox="1"/>
            <p:nvPr/>
          </p:nvSpPr>
          <p:spPr>
            <a:xfrm>
              <a:off x="899749" y="2022629"/>
              <a:ext cx="193079" cy="369332"/>
            </a:xfrm>
            <a:prstGeom prst="rect">
              <a:avLst/>
            </a:prstGeom>
            <a:noFill/>
          </p:spPr>
          <p:txBody>
            <a:bodyPr wrap="square" rtlCol="0">
              <a:spAutoFit/>
            </a:bodyPr>
            <a:lstStyle/>
            <a:p>
              <a:r>
                <a:rPr lang="en-IN" dirty="0"/>
                <a:t>5</a:t>
              </a:r>
            </a:p>
          </p:txBody>
        </p:sp>
      </p:grpSp>
      <p:pic>
        <p:nvPicPr>
          <p:cNvPr id="206" name="Picture 205">
            <a:extLst>
              <a:ext uri="{FF2B5EF4-FFF2-40B4-BE49-F238E27FC236}">
                <a16:creationId xmlns:a16="http://schemas.microsoft.com/office/drawing/2014/main" id="{DA61A840-6E0F-FC0E-C026-32883B130EE8}"/>
              </a:ext>
            </a:extLst>
          </p:cNvPr>
          <p:cNvPicPr>
            <a:picLocks noChangeAspect="1"/>
          </p:cNvPicPr>
          <p:nvPr/>
        </p:nvPicPr>
        <p:blipFill>
          <a:blip r:embed="rId23"/>
          <a:stretch>
            <a:fillRect/>
          </a:stretch>
        </p:blipFill>
        <p:spPr>
          <a:xfrm rot="10800000">
            <a:off x="7853209" y="3841583"/>
            <a:ext cx="1812164" cy="2529001"/>
          </a:xfrm>
          <a:prstGeom prst="rect">
            <a:avLst/>
          </a:prstGeom>
        </p:spPr>
      </p:pic>
      <p:pic>
        <p:nvPicPr>
          <p:cNvPr id="207" name="Graphic 206" descr="Back with solid fill">
            <a:extLst>
              <a:ext uri="{FF2B5EF4-FFF2-40B4-BE49-F238E27FC236}">
                <a16:creationId xmlns:a16="http://schemas.microsoft.com/office/drawing/2014/main" id="{718B56DB-607D-3358-FDB0-A15A18B3EE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3992016">
            <a:off x="7063270" y="4399474"/>
            <a:ext cx="1085267" cy="1085267"/>
          </a:xfrm>
          <a:prstGeom prst="rect">
            <a:avLst/>
          </a:prstGeom>
        </p:spPr>
      </p:pic>
      <p:pic>
        <p:nvPicPr>
          <p:cNvPr id="208" name="Graphic 207" descr="Back with solid fill">
            <a:extLst>
              <a:ext uri="{FF2B5EF4-FFF2-40B4-BE49-F238E27FC236}">
                <a16:creationId xmlns:a16="http://schemas.microsoft.com/office/drawing/2014/main" id="{348531D0-CEDC-DEB5-FB72-0D2168206B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8015642">
            <a:off x="8911816" y="3598257"/>
            <a:ext cx="1085267" cy="1085267"/>
          </a:xfrm>
          <a:prstGeom prst="rect">
            <a:avLst/>
          </a:prstGeom>
        </p:spPr>
      </p:pic>
      <p:sp>
        <p:nvSpPr>
          <p:cNvPr id="231" name="Freeform: Shape 230">
            <a:extLst>
              <a:ext uri="{FF2B5EF4-FFF2-40B4-BE49-F238E27FC236}">
                <a16:creationId xmlns:a16="http://schemas.microsoft.com/office/drawing/2014/main" id="{64307B38-6953-E991-CA8F-30681CE9B0D5}"/>
              </a:ext>
            </a:extLst>
          </p:cNvPr>
          <p:cNvSpPr/>
          <p:nvPr/>
        </p:nvSpPr>
        <p:spPr>
          <a:xfrm>
            <a:off x="8000853" y="3322067"/>
            <a:ext cx="210603" cy="313154"/>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sp>
        <p:nvSpPr>
          <p:cNvPr id="232" name="Freeform: Shape 231">
            <a:extLst>
              <a:ext uri="{FF2B5EF4-FFF2-40B4-BE49-F238E27FC236}">
                <a16:creationId xmlns:a16="http://schemas.microsoft.com/office/drawing/2014/main" id="{A7635D1A-A637-892F-141F-0615F5EA8309}"/>
              </a:ext>
            </a:extLst>
          </p:cNvPr>
          <p:cNvSpPr/>
          <p:nvPr/>
        </p:nvSpPr>
        <p:spPr>
          <a:xfrm>
            <a:off x="7965373" y="3717000"/>
            <a:ext cx="110466" cy="238512"/>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sp>
        <p:nvSpPr>
          <p:cNvPr id="233" name="Freeform: Shape 232">
            <a:extLst>
              <a:ext uri="{FF2B5EF4-FFF2-40B4-BE49-F238E27FC236}">
                <a16:creationId xmlns:a16="http://schemas.microsoft.com/office/drawing/2014/main" id="{834DDEEB-933B-0F9F-63F7-29F446C4E0AE}"/>
              </a:ext>
            </a:extLst>
          </p:cNvPr>
          <p:cNvSpPr/>
          <p:nvPr/>
        </p:nvSpPr>
        <p:spPr>
          <a:xfrm>
            <a:off x="8117773" y="3709863"/>
            <a:ext cx="160398" cy="398049"/>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sp>
        <p:nvSpPr>
          <p:cNvPr id="234" name="Freeform: Shape 233">
            <a:extLst>
              <a:ext uri="{FF2B5EF4-FFF2-40B4-BE49-F238E27FC236}">
                <a16:creationId xmlns:a16="http://schemas.microsoft.com/office/drawing/2014/main" id="{8D98C254-545A-915D-C86E-40FC1DDA61F6}"/>
              </a:ext>
            </a:extLst>
          </p:cNvPr>
          <p:cNvSpPr/>
          <p:nvPr/>
        </p:nvSpPr>
        <p:spPr>
          <a:xfrm>
            <a:off x="8270556" y="3425248"/>
            <a:ext cx="210603" cy="313154"/>
          </a:xfrm>
          <a:custGeom>
            <a:avLst/>
            <a:gdLst>
              <a:gd name="connsiteX0" fmla="*/ 34315 w 388204"/>
              <a:gd name="connsiteY0" fmla="*/ 75278 h 739137"/>
              <a:gd name="connsiteX1" fmla="*/ 260457 w 388204"/>
              <a:gd name="connsiteY1" fmla="*/ 232594 h 739137"/>
              <a:gd name="connsiteX2" fmla="*/ 378444 w 388204"/>
              <a:gd name="connsiteY2" fmla="*/ 6452 h 739137"/>
              <a:gd name="connsiteX3" fmla="*/ 339115 w 388204"/>
              <a:gd name="connsiteY3" fmla="*/ 537394 h 739137"/>
              <a:gd name="connsiteX4" fmla="*/ 4818 w 388204"/>
              <a:gd name="connsiteY4" fmla="*/ 380078 h 739137"/>
              <a:gd name="connsiteX5" fmla="*/ 142470 w 388204"/>
              <a:gd name="connsiteY5" fmla="*/ 714375 h 739137"/>
              <a:gd name="connsiteX6" fmla="*/ 162134 w 388204"/>
              <a:gd name="connsiteY6" fmla="*/ 714375 h 739137"/>
              <a:gd name="connsiteX7" fmla="*/ 162134 w 388204"/>
              <a:gd name="connsiteY7" fmla="*/ 714375 h 73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204" h="739137">
                <a:moveTo>
                  <a:pt x="34315" y="75278"/>
                </a:moveTo>
                <a:cubicBezTo>
                  <a:pt x="118708" y="159671"/>
                  <a:pt x="203102" y="244065"/>
                  <a:pt x="260457" y="232594"/>
                </a:cubicBezTo>
                <a:cubicBezTo>
                  <a:pt x="317812" y="221123"/>
                  <a:pt x="365334" y="-44348"/>
                  <a:pt x="378444" y="6452"/>
                </a:cubicBezTo>
                <a:cubicBezTo>
                  <a:pt x="391554" y="57252"/>
                  <a:pt x="401386" y="475123"/>
                  <a:pt x="339115" y="537394"/>
                </a:cubicBezTo>
                <a:cubicBezTo>
                  <a:pt x="276844" y="599665"/>
                  <a:pt x="37592" y="350581"/>
                  <a:pt x="4818" y="380078"/>
                </a:cubicBezTo>
                <a:cubicBezTo>
                  <a:pt x="-27956" y="409575"/>
                  <a:pt x="116251" y="658659"/>
                  <a:pt x="142470" y="714375"/>
                </a:cubicBezTo>
                <a:cubicBezTo>
                  <a:pt x="168689" y="770091"/>
                  <a:pt x="162134" y="714375"/>
                  <a:pt x="162134" y="714375"/>
                </a:cubicBezTo>
                <a:lnTo>
                  <a:pt x="162134" y="714375"/>
                </a:lnTo>
              </a:path>
            </a:pathLst>
          </a:cu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IN"/>
          </a:p>
        </p:txBody>
      </p:sp>
      <p:sp>
        <p:nvSpPr>
          <p:cNvPr id="4" name="TextBox 3">
            <a:extLst>
              <a:ext uri="{FF2B5EF4-FFF2-40B4-BE49-F238E27FC236}">
                <a16:creationId xmlns:a16="http://schemas.microsoft.com/office/drawing/2014/main" id="{F7E122D5-D4BA-653B-7228-4DE0EE0B8DC4}"/>
              </a:ext>
            </a:extLst>
          </p:cNvPr>
          <p:cNvSpPr txBox="1"/>
          <p:nvPr/>
        </p:nvSpPr>
        <p:spPr>
          <a:xfrm>
            <a:off x="0" y="6479313"/>
            <a:ext cx="6263148" cy="369332"/>
          </a:xfrm>
          <a:prstGeom prst="rect">
            <a:avLst/>
          </a:prstGeom>
          <a:noFill/>
        </p:spPr>
        <p:txBody>
          <a:bodyPr wrap="square">
            <a:spAutoFit/>
          </a:bodyPr>
          <a:lstStyle/>
          <a:p>
            <a:r>
              <a:rPr lang="en-IN" sz="1800" i="1" dirty="0">
                <a:effectLst/>
                <a:ea typeface="Times New Roman" panose="02020603050405020304" pitchFamily="18" charset="0"/>
                <a:cs typeface="Times New Roman" panose="02020603050405020304" pitchFamily="18" charset="0"/>
              </a:rPr>
              <a:t>Int J </a:t>
            </a:r>
            <a:r>
              <a:rPr lang="en-IN" sz="1800" i="1" dirty="0" err="1">
                <a:effectLst/>
                <a:ea typeface="Times New Roman" panose="02020603050405020304" pitchFamily="18" charset="0"/>
                <a:cs typeface="Times New Roman" panose="02020603050405020304" pitchFamily="18" charset="0"/>
              </a:rPr>
              <a:t>Biochem</a:t>
            </a:r>
            <a:r>
              <a:rPr lang="en-IN" sz="1800" i="1" dirty="0">
                <a:effectLst/>
                <a:ea typeface="Times New Roman" panose="02020603050405020304" pitchFamily="18" charset="0"/>
                <a:cs typeface="Times New Roman" panose="02020603050405020304" pitchFamily="18" charset="0"/>
              </a:rPr>
              <a:t> Cell </a:t>
            </a:r>
            <a:r>
              <a:rPr lang="en-IN" sz="1800" i="1" dirty="0" err="1">
                <a:effectLst/>
                <a:ea typeface="Times New Roman" panose="02020603050405020304" pitchFamily="18" charset="0"/>
                <a:cs typeface="Times New Roman" panose="02020603050405020304" pitchFamily="18" charset="0"/>
              </a:rPr>
              <a:t>Biol</a:t>
            </a:r>
            <a:r>
              <a:rPr lang="en-IN" sz="1800" dirty="0">
                <a:effectLst/>
                <a:ea typeface="Times New Roman" panose="02020603050405020304" pitchFamily="18" charset="0"/>
                <a:cs typeface="Times New Roman" panose="02020603050405020304" pitchFamily="18" charset="0"/>
              </a:rPr>
              <a:t> </a:t>
            </a:r>
            <a:r>
              <a:rPr lang="en-IN" sz="1800" b="1" dirty="0">
                <a:effectLst/>
                <a:ea typeface="Times New Roman" panose="02020603050405020304" pitchFamily="18" charset="0"/>
                <a:cs typeface="Times New Roman" panose="02020603050405020304" pitchFamily="18" charset="0"/>
              </a:rPr>
              <a:t>2004</a:t>
            </a:r>
            <a:r>
              <a:rPr lang="en-IN" sz="1800" dirty="0">
                <a:effectLst/>
                <a:ea typeface="Times New Roman" panose="02020603050405020304" pitchFamily="18" charset="0"/>
                <a:cs typeface="Times New Roman" panose="02020603050405020304" pitchFamily="18" charset="0"/>
              </a:rPr>
              <a:t>, </a:t>
            </a:r>
            <a:r>
              <a:rPr lang="en-IN" sz="1800" i="1" dirty="0">
                <a:effectLst/>
                <a:ea typeface="Times New Roman" panose="02020603050405020304" pitchFamily="18" charset="0"/>
                <a:cs typeface="Times New Roman" panose="02020603050405020304" pitchFamily="18" charset="0"/>
              </a:rPr>
              <a:t>36</a:t>
            </a:r>
            <a:r>
              <a:rPr lang="en-IN" sz="1800" dirty="0">
                <a:effectLst/>
                <a:ea typeface="Times New Roman" panose="02020603050405020304" pitchFamily="18" charset="0"/>
                <a:cs typeface="Times New Roman" panose="02020603050405020304" pitchFamily="18" charset="0"/>
              </a:rPr>
              <a:t> (12), 2435–2444</a:t>
            </a:r>
            <a:endParaRPr lang="en-IN" dirty="0"/>
          </a:p>
        </p:txBody>
      </p:sp>
      <p:sp>
        <p:nvSpPr>
          <p:cNvPr id="5" name="TextBox 4">
            <a:extLst>
              <a:ext uri="{FF2B5EF4-FFF2-40B4-BE49-F238E27FC236}">
                <a16:creationId xmlns:a16="http://schemas.microsoft.com/office/drawing/2014/main" id="{C6B36BAB-C0CA-265E-0E38-82AC1599EC39}"/>
              </a:ext>
            </a:extLst>
          </p:cNvPr>
          <p:cNvSpPr txBox="1"/>
          <p:nvPr/>
        </p:nvSpPr>
        <p:spPr>
          <a:xfrm>
            <a:off x="7480839" y="5783773"/>
            <a:ext cx="954233" cy="276999"/>
          </a:xfrm>
          <a:prstGeom prst="rect">
            <a:avLst/>
          </a:prstGeom>
          <a:noFill/>
        </p:spPr>
        <p:txBody>
          <a:bodyPr wrap="square" rtlCol="0">
            <a:spAutoFit/>
          </a:bodyPr>
          <a:lstStyle/>
          <a:p>
            <a:r>
              <a:rPr lang="en-IN" sz="1200" b="1" dirty="0">
                <a:latin typeface="Arial" panose="020B0604020202020204" pitchFamily="34" charset="0"/>
                <a:cs typeface="Arial" panose="020B0604020202020204" pitchFamily="34" charset="0"/>
              </a:rPr>
              <a:t>Lysosome</a:t>
            </a:r>
          </a:p>
        </p:txBody>
      </p:sp>
      <p:sp>
        <p:nvSpPr>
          <p:cNvPr id="8" name="TextBox 7">
            <a:extLst>
              <a:ext uri="{FF2B5EF4-FFF2-40B4-BE49-F238E27FC236}">
                <a16:creationId xmlns:a16="http://schemas.microsoft.com/office/drawing/2014/main" id="{230F9E42-9495-C4AC-0C71-BCBD90769720}"/>
              </a:ext>
            </a:extLst>
          </p:cNvPr>
          <p:cNvSpPr txBox="1"/>
          <p:nvPr/>
        </p:nvSpPr>
        <p:spPr>
          <a:xfrm>
            <a:off x="11007867" y="6468587"/>
            <a:ext cx="1531374" cy="369332"/>
          </a:xfrm>
          <a:prstGeom prst="rect">
            <a:avLst/>
          </a:prstGeom>
          <a:noFill/>
        </p:spPr>
        <p:txBody>
          <a:bodyPr wrap="square">
            <a:spAutoFit/>
          </a:bodyPr>
          <a:lstStyle/>
          <a:p>
            <a:pPr algn="ctr"/>
            <a:r>
              <a:rPr lang="en-IN" dirty="0"/>
              <a:t>4</a:t>
            </a:r>
          </a:p>
        </p:txBody>
      </p:sp>
    </p:spTree>
    <p:extLst>
      <p:ext uri="{BB962C8B-B14F-4D97-AF65-F5344CB8AC3E}">
        <p14:creationId xmlns:p14="http://schemas.microsoft.com/office/powerpoint/2010/main" val="3895088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wipe(up)">
                                      <p:cBhvr>
                                        <p:cTn id="10" dur="500"/>
                                        <p:tgtEl>
                                          <p:spTgt spid="24"/>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500"/>
                                        <p:tgtEl>
                                          <p:spTgt spid="9"/>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up)">
                                      <p:cBhvr>
                                        <p:cTn id="16" dur="500"/>
                                        <p:tgtEl>
                                          <p:spTgt spid="14"/>
                                        </p:tgtEl>
                                      </p:cBhvr>
                                    </p:animEffect>
                                  </p:childTnLst>
                                </p:cTn>
                              </p:par>
                              <p:par>
                                <p:cTn id="17" presetID="22" presetClass="entr" presetSubtype="1"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up)">
                                      <p:cBhvr>
                                        <p:cTn id="19" dur="500"/>
                                        <p:tgtEl>
                                          <p:spTgt spid="27"/>
                                        </p:tgtEl>
                                      </p:cBhvr>
                                    </p:animEffect>
                                  </p:childTnLst>
                                </p:cTn>
                              </p:par>
                              <p:par>
                                <p:cTn id="20" presetID="22" presetClass="entr" presetSubtype="1"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up)">
                                      <p:cBhvr>
                                        <p:cTn id="22" dur="500"/>
                                        <p:tgtEl>
                                          <p:spTgt spid="28"/>
                                        </p:tgtEl>
                                      </p:cBhvr>
                                    </p:animEffect>
                                  </p:childTnLst>
                                </p:cTn>
                              </p:par>
                              <p:par>
                                <p:cTn id="23" presetID="22" presetClass="entr" presetSubtype="1"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up)">
                                      <p:cBhvr>
                                        <p:cTn id="25" dur="500"/>
                                        <p:tgtEl>
                                          <p:spTgt spid="29"/>
                                        </p:tgtEl>
                                      </p:cBhvr>
                                    </p:animEffect>
                                  </p:childTnLst>
                                </p:cTn>
                              </p:par>
                              <p:par>
                                <p:cTn id="26" presetID="22" presetClass="entr" presetSubtype="1" fill="hold"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up)">
                                      <p:cBhvr>
                                        <p:cTn id="28" dur="500"/>
                                        <p:tgtEl>
                                          <p:spTgt spid="30"/>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up)">
                                      <p:cBhvr>
                                        <p:cTn id="31" dur="500"/>
                                        <p:tgtEl>
                                          <p:spTgt spid="34"/>
                                        </p:tgtEl>
                                      </p:cBhvr>
                                    </p:animEffect>
                                  </p:childTnLst>
                                </p:cTn>
                              </p:par>
                              <p:par>
                                <p:cTn id="32" presetID="22" presetClass="entr" presetSubtype="1" fill="hold"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up)">
                                      <p:cBhvr>
                                        <p:cTn id="34" dur="500"/>
                                        <p:tgtEl>
                                          <p:spTgt spid="41"/>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up)">
                                      <p:cBhvr>
                                        <p:cTn id="37" dur="500"/>
                                        <p:tgtEl>
                                          <p:spTgt spid="7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85"/>
                                        </p:tgtEl>
                                        <p:attrNameLst>
                                          <p:attrName>style.visibility</p:attrName>
                                        </p:attrNameLst>
                                      </p:cBhvr>
                                      <p:to>
                                        <p:strVal val="visible"/>
                                      </p:to>
                                    </p:set>
                                    <p:animEffect transition="in" filter="wipe(down)">
                                      <p:cBhvr>
                                        <p:cTn id="42" dur="500"/>
                                        <p:tgtEl>
                                          <p:spTgt spid="185"/>
                                        </p:tgtEl>
                                      </p:cBhvr>
                                    </p:animEffect>
                                  </p:childTnLst>
                                </p:cTn>
                              </p:par>
                              <p:par>
                                <p:cTn id="43" presetID="22" presetClass="entr" presetSubtype="4" fill="hold" nodeType="with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wipe(down)">
                                      <p:cBhvr>
                                        <p:cTn id="45" dur="500"/>
                                        <p:tgtEl>
                                          <p:spTgt spid="73"/>
                                        </p:tgtEl>
                                      </p:cBhvr>
                                    </p:animEffect>
                                  </p:childTnLst>
                                </p:cTn>
                              </p:par>
                              <p:par>
                                <p:cTn id="46" presetID="22" presetClass="entr" presetSubtype="4" fill="hold" nodeType="withEffect">
                                  <p:stCondLst>
                                    <p:cond delay="0"/>
                                  </p:stCondLst>
                                  <p:childTnLst>
                                    <p:set>
                                      <p:cBhvr>
                                        <p:cTn id="47" dur="1" fill="hold">
                                          <p:stCondLst>
                                            <p:cond delay="0"/>
                                          </p:stCondLst>
                                        </p:cTn>
                                        <p:tgtEl>
                                          <p:spTgt spid="229"/>
                                        </p:tgtEl>
                                        <p:attrNameLst>
                                          <p:attrName>style.visibility</p:attrName>
                                        </p:attrNameLst>
                                      </p:cBhvr>
                                      <p:to>
                                        <p:strVal val="visible"/>
                                      </p:to>
                                    </p:set>
                                    <p:animEffect transition="in" filter="wipe(down)">
                                      <p:cBhvr>
                                        <p:cTn id="48" dur="500"/>
                                        <p:tgtEl>
                                          <p:spTgt spid="229"/>
                                        </p:tgtEl>
                                      </p:cBhvr>
                                    </p:animEffect>
                                  </p:childTnLst>
                                </p:cTn>
                              </p:par>
                              <p:par>
                                <p:cTn id="49" presetID="22" presetClass="entr" presetSubtype="4" fill="hold" nodeType="withEffect">
                                  <p:stCondLst>
                                    <p:cond delay="0"/>
                                  </p:stCondLst>
                                  <p:childTnLst>
                                    <p:set>
                                      <p:cBhvr>
                                        <p:cTn id="50" dur="1" fill="hold">
                                          <p:stCondLst>
                                            <p:cond delay="0"/>
                                          </p:stCondLst>
                                        </p:cTn>
                                        <p:tgtEl>
                                          <p:spTgt spid="155"/>
                                        </p:tgtEl>
                                        <p:attrNameLst>
                                          <p:attrName>style.visibility</p:attrName>
                                        </p:attrNameLst>
                                      </p:cBhvr>
                                      <p:to>
                                        <p:strVal val="visible"/>
                                      </p:to>
                                    </p:set>
                                    <p:animEffect transition="in" filter="wipe(down)">
                                      <p:cBhvr>
                                        <p:cTn id="51" dur="500"/>
                                        <p:tgtEl>
                                          <p:spTgt spid="155"/>
                                        </p:tgtEl>
                                      </p:cBhvr>
                                    </p:animEffect>
                                  </p:childTnLst>
                                </p:cTn>
                              </p:par>
                              <p:par>
                                <p:cTn id="52" presetID="22" presetClass="entr" presetSubtype="4" fill="hold" nodeType="withEffect">
                                  <p:stCondLst>
                                    <p:cond delay="0"/>
                                  </p:stCondLst>
                                  <p:childTnLst>
                                    <p:set>
                                      <p:cBhvr>
                                        <p:cTn id="53" dur="1" fill="hold">
                                          <p:stCondLst>
                                            <p:cond delay="0"/>
                                          </p:stCondLst>
                                        </p:cTn>
                                        <p:tgtEl>
                                          <p:spTgt spid="105"/>
                                        </p:tgtEl>
                                        <p:attrNameLst>
                                          <p:attrName>style.visibility</p:attrName>
                                        </p:attrNameLst>
                                      </p:cBhvr>
                                      <p:to>
                                        <p:strVal val="visible"/>
                                      </p:to>
                                    </p:set>
                                    <p:animEffect transition="in" filter="wipe(down)">
                                      <p:cBhvr>
                                        <p:cTn id="54" dur="500"/>
                                        <p:tgtEl>
                                          <p:spTgt spid="105"/>
                                        </p:tgtEl>
                                      </p:cBhvr>
                                    </p:animEffect>
                                  </p:childTnLst>
                                </p:cTn>
                              </p:par>
                              <p:par>
                                <p:cTn id="55" presetID="22" presetClass="entr" presetSubtype="4" fill="hold" nodeType="withEffect">
                                  <p:stCondLst>
                                    <p:cond delay="0"/>
                                  </p:stCondLst>
                                  <p:childTnLst>
                                    <p:set>
                                      <p:cBhvr>
                                        <p:cTn id="56" dur="1" fill="hold">
                                          <p:stCondLst>
                                            <p:cond delay="0"/>
                                          </p:stCondLst>
                                        </p:cTn>
                                        <p:tgtEl>
                                          <p:spTgt spid="153"/>
                                        </p:tgtEl>
                                        <p:attrNameLst>
                                          <p:attrName>style.visibility</p:attrName>
                                        </p:attrNameLst>
                                      </p:cBhvr>
                                      <p:to>
                                        <p:strVal val="visible"/>
                                      </p:to>
                                    </p:set>
                                    <p:animEffect transition="in" filter="wipe(down)">
                                      <p:cBhvr>
                                        <p:cTn id="57" dur="500"/>
                                        <p:tgtEl>
                                          <p:spTgt spid="153"/>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187"/>
                                        </p:tgtEl>
                                        <p:attrNameLst>
                                          <p:attrName>style.visibility</p:attrName>
                                        </p:attrNameLst>
                                      </p:cBhvr>
                                      <p:to>
                                        <p:strVal val="visible"/>
                                      </p:to>
                                    </p:set>
                                    <p:animEffect transition="in" filter="wipe(down)">
                                      <p:cBhvr>
                                        <p:cTn id="62" dur="500"/>
                                        <p:tgtEl>
                                          <p:spTgt spid="187"/>
                                        </p:tgtEl>
                                      </p:cBhvr>
                                    </p:animEffect>
                                  </p:childTnLst>
                                </p:cTn>
                              </p:par>
                              <p:par>
                                <p:cTn id="63" presetID="22" presetClass="entr" presetSubtype="4" fill="hold" nodeType="withEffect">
                                  <p:stCondLst>
                                    <p:cond delay="0"/>
                                  </p:stCondLst>
                                  <p:childTnLst>
                                    <p:set>
                                      <p:cBhvr>
                                        <p:cTn id="64" dur="1" fill="hold">
                                          <p:stCondLst>
                                            <p:cond delay="0"/>
                                          </p:stCondLst>
                                        </p:cTn>
                                        <p:tgtEl>
                                          <p:spTgt spid="195"/>
                                        </p:tgtEl>
                                        <p:attrNameLst>
                                          <p:attrName>style.visibility</p:attrName>
                                        </p:attrNameLst>
                                      </p:cBhvr>
                                      <p:to>
                                        <p:strVal val="visible"/>
                                      </p:to>
                                    </p:set>
                                    <p:animEffect transition="in" filter="wipe(down)">
                                      <p:cBhvr>
                                        <p:cTn id="65" dur="500"/>
                                        <p:tgtEl>
                                          <p:spTgt spid="195"/>
                                        </p:tgtEl>
                                      </p:cBhvr>
                                    </p:animEffect>
                                  </p:childTnLst>
                                </p:cTn>
                              </p:par>
                              <p:par>
                                <p:cTn id="66" presetID="22" presetClass="entr" presetSubtype="4" fill="hold" nodeType="withEffect">
                                  <p:stCondLst>
                                    <p:cond delay="0"/>
                                  </p:stCondLst>
                                  <p:childTnLst>
                                    <p:set>
                                      <p:cBhvr>
                                        <p:cTn id="67" dur="1" fill="hold">
                                          <p:stCondLst>
                                            <p:cond delay="0"/>
                                          </p:stCondLst>
                                        </p:cTn>
                                        <p:tgtEl>
                                          <p:spTgt spid="191"/>
                                        </p:tgtEl>
                                        <p:attrNameLst>
                                          <p:attrName>style.visibility</p:attrName>
                                        </p:attrNameLst>
                                      </p:cBhvr>
                                      <p:to>
                                        <p:strVal val="visible"/>
                                      </p:to>
                                    </p:set>
                                    <p:animEffect transition="in" filter="wipe(down)">
                                      <p:cBhvr>
                                        <p:cTn id="68" dur="500"/>
                                        <p:tgtEl>
                                          <p:spTgt spid="191"/>
                                        </p:tgtEl>
                                      </p:cBhvr>
                                    </p:animEffect>
                                  </p:childTnLst>
                                </p:cTn>
                              </p:par>
                              <p:par>
                                <p:cTn id="69" presetID="22" presetClass="entr" presetSubtype="4" fill="hold" nodeType="withEffect">
                                  <p:stCondLst>
                                    <p:cond delay="0"/>
                                  </p:stCondLst>
                                  <p:childTnLst>
                                    <p:set>
                                      <p:cBhvr>
                                        <p:cTn id="70" dur="1" fill="hold">
                                          <p:stCondLst>
                                            <p:cond delay="0"/>
                                          </p:stCondLst>
                                        </p:cTn>
                                        <p:tgtEl>
                                          <p:spTgt spid="230"/>
                                        </p:tgtEl>
                                        <p:attrNameLst>
                                          <p:attrName>style.visibility</p:attrName>
                                        </p:attrNameLst>
                                      </p:cBhvr>
                                      <p:to>
                                        <p:strVal val="visible"/>
                                      </p:to>
                                    </p:set>
                                    <p:animEffect transition="in" filter="wipe(down)">
                                      <p:cBhvr>
                                        <p:cTn id="71" dur="500"/>
                                        <p:tgtEl>
                                          <p:spTgt spid="230"/>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236"/>
                                        </p:tgtEl>
                                        <p:attrNameLst>
                                          <p:attrName>style.visibility</p:attrName>
                                        </p:attrNameLst>
                                      </p:cBhvr>
                                      <p:to>
                                        <p:strVal val="visible"/>
                                      </p:to>
                                    </p:set>
                                    <p:animEffect transition="in" filter="wipe(left)">
                                      <p:cBhvr>
                                        <p:cTn id="76" dur="500"/>
                                        <p:tgtEl>
                                          <p:spTgt spid="236"/>
                                        </p:tgtEl>
                                      </p:cBhvr>
                                    </p:animEffect>
                                  </p:childTnLst>
                                </p:cTn>
                              </p:par>
                              <p:par>
                                <p:cTn id="77" presetID="22" presetClass="entr" presetSubtype="8" fill="hold" nodeType="withEffect">
                                  <p:stCondLst>
                                    <p:cond delay="0"/>
                                  </p:stCondLst>
                                  <p:childTnLst>
                                    <p:set>
                                      <p:cBhvr>
                                        <p:cTn id="78" dur="1" fill="hold">
                                          <p:stCondLst>
                                            <p:cond delay="0"/>
                                          </p:stCondLst>
                                        </p:cTn>
                                        <p:tgtEl>
                                          <p:spTgt spid="196"/>
                                        </p:tgtEl>
                                        <p:attrNameLst>
                                          <p:attrName>style.visibility</p:attrName>
                                        </p:attrNameLst>
                                      </p:cBhvr>
                                      <p:to>
                                        <p:strVal val="visible"/>
                                      </p:to>
                                    </p:set>
                                    <p:animEffect transition="in" filter="wipe(left)">
                                      <p:cBhvr>
                                        <p:cTn id="79" dur="500"/>
                                        <p:tgtEl>
                                          <p:spTgt spid="196"/>
                                        </p:tgtEl>
                                      </p:cBhvr>
                                    </p:animEffect>
                                  </p:childTnLst>
                                </p:cTn>
                              </p:par>
                              <p:par>
                                <p:cTn id="80" presetID="22" presetClass="entr" presetSubtype="8" fill="hold" nodeType="withEffect">
                                  <p:stCondLst>
                                    <p:cond delay="0"/>
                                  </p:stCondLst>
                                  <p:childTnLst>
                                    <p:set>
                                      <p:cBhvr>
                                        <p:cTn id="81" dur="1" fill="hold">
                                          <p:stCondLst>
                                            <p:cond delay="0"/>
                                          </p:stCondLst>
                                        </p:cTn>
                                        <p:tgtEl>
                                          <p:spTgt spid="197"/>
                                        </p:tgtEl>
                                        <p:attrNameLst>
                                          <p:attrName>style.visibility</p:attrName>
                                        </p:attrNameLst>
                                      </p:cBhvr>
                                      <p:to>
                                        <p:strVal val="visible"/>
                                      </p:to>
                                    </p:set>
                                    <p:animEffect transition="in" filter="wipe(left)">
                                      <p:cBhvr>
                                        <p:cTn id="82" dur="500"/>
                                        <p:tgtEl>
                                          <p:spTgt spid="197"/>
                                        </p:tgtEl>
                                      </p:cBhvr>
                                    </p:animEffect>
                                  </p:childTnLst>
                                </p:cTn>
                              </p:par>
                              <p:par>
                                <p:cTn id="83" presetID="22" presetClass="entr" presetSubtype="8" fill="hold" nodeType="withEffect">
                                  <p:stCondLst>
                                    <p:cond delay="0"/>
                                  </p:stCondLst>
                                  <p:childTnLst>
                                    <p:set>
                                      <p:cBhvr>
                                        <p:cTn id="84" dur="1" fill="hold">
                                          <p:stCondLst>
                                            <p:cond delay="0"/>
                                          </p:stCondLst>
                                        </p:cTn>
                                        <p:tgtEl>
                                          <p:spTgt spid="198"/>
                                        </p:tgtEl>
                                        <p:attrNameLst>
                                          <p:attrName>style.visibility</p:attrName>
                                        </p:attrNameLst>
                                      </p:cBhvr>
                                      <p:to>
                                        <p:strVal val="visible"/>
                                      </p:to>
                                    </p:set>
                                    <p:animEffect transition="in" filter="wipe(left)">
                                      <p:cBhvr>
                                        <p:cTn id="85" dur="500"/>
                                        <p:tgtEl>
                                          <p:spTgt spid="198"/>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2" fill="hold" nodeType="clickEffect">
                                  <p:stCondLst>
                                    <p:cond delay="0"/>
                                  </p:stCondLst>
                                  <p:childTnLst>
                                    <p:set>
                                      <p:cBhvr>
                                        <p:cTn id="89" dur="1" fill="hold">
                                          <p:stCondLst>
                                            <p:cond delay="0"/>
                                          </p:stCondLst>
                                        </p:cTn>
                                        <p:tgtEl>
                                          <p:spTgt spid="208"/>
                                        </p:tgtEl>
                                        <p:attrNameLst>
                                          <p:attrName>style.visibility</p:attrName>
                                        </p:attrNameLst>
                                      </p:cBhvr>
                                      <p:to>
                                        <p:strVal val="visible"/>
                                      </p:to>
                                    </p:set>
                                    <p:animEffect transition="in" filter="wipe(right)">
                                      <p:cBhvr>
                                        <p:cTn id="90" dur="500"/>
                                        <p:tgtEl>
                                          <p:spTgt spid="208"/>
                                        </p:tgtEl>
                                      </p:cBhvr>
                                    </p:animEffect>
                                  </p:childTnLst>
                                </p:cTn>
                              </p:par>
                              <p:par>
                                <p:cTn id="91" presetID="22" presetClass="entr" presetSubtype="2" fill="hold" grpId="0" nodeType="withEffect">
                                  <p:stCondLst>
                                    <p:cond delay="0"/>
                                  </p:stCondLst>
                                  <p:childTnLst>
                                    <p:set>
                                      <p:cBhvr>
                                        <p:cTn id="92" dur="1" fill="hold">
                                          <p:stCondLst>
                                            <p:cond delay="0"/>
                                          </p:stCondLst>
                                        </p:cTn>
                                        <p:tgtEl>
                                          <p:spTgt spid="231"/>
                                        </p:tgtEl>
                                        <p:attrNameLst>
                                          <p:attrName>style.visibility</p:attrName>
                                        </p:attrNameLst>
                                      </p:cBhvr>
                                      <p:to>
                                        <p:strVal val="visible"/>
                                      </p:to>
                                    </p:set>
                                    <p:animEffect transition="in" filter="wipe(right)">
                                      <p:cBhvr>
                                        <p:cTn id="93" dur="500"/>
                                        <p:tgtEl>
                                          <p:spTgt spid="231"/>
                                        </p:tgtEl>
                                      </p:cBhvr>
                                    </p:animEffect>
                                  </p:childTnLst>
                                </p:cTn>
                              </p:par>
                              <p:par>
                                <p:cTn id="94" presetID="22" presetClass="entr" presetSubtype="2" fill="hold" grpId="0" nodeType="withEffect">
                                  <p:stCondLst>
                                    <p:cond delay="0"/>
                                  </p:stCondLst>
                                  <p:childTnLst>
                                    <p:set>
                                      <p:cBhvr>
                                        <p:cTn id="95" dur="1" fill="hold">
                                          <p:stCondLst>
                                            <p:cond delay="0"/>
                                          </p:stCondLst>
                                        </p:cTn>
                                        <p:tgtEl>
                                          <p:spTgt spid="232"/>
                                        </p:tgtEl>
                                        <p:attrNameLst>
                                          <p:attrName>style.visibility</p:attrName>
                                        </p:attrNameLst>
                                      </p:cBhvr>
                                      <p:to>
                                        <p:strVal val="visible"/>
                                      </p:to>
                                    </p:set>
                                    <p:animEffect transition="in" filter="wipe(right)">
                                      <p:cBhvr>
                                        <p:cTn id="96" dur="500"/>
                                        <p:tgtEl>
                                          <p:spTgt spid="232"/>
                                        </p:tgtEl>
                                      </p:cBhvr>
                                    </p:animEffect>
                                  </p:childTnLst>
                                </p:cTn>
                              </p:par>
                              <p:par>
                                <p:cTn id="97" presetID="22" presetClass="entr" presetSubtype="2" fill="hold" grpId="0" nodeType="withEffect">
                                  <p:stCondLst>
                                    <p:cond delay="0"/>
                                  </p:stCondLst>
                                  <p:childTnLst>
                                    <p:set>
                                      <p:cBhvr>
                                        <p:cTn id="98" dur="1" fill="hold">
                                          <p:stCondLst>
                                            <p:cond delay="0"/>
                                          </p:stCondLst>
                                        </p:cTn>
                                        <p:tgtEl>
                                          <p:spTgt spid="233"/>
                                        </p:tgtEl>
                                        <p:attrNameLst>
                                          <p:attrName>style.visibility</p:attrName>
                                        </p:attrNameLst>
                                      </p:cBhvr>
                                      <p:to>
                                        <p:strVal val="visible"/>
                                      </p:to>
                                    </p:set>
                                    <p:animEffect transition="in" filter="wipe(right)">
                                      <p:cBhvr>
                                        <p:cTn id="99" dur="500"/>
                                        <p:tgtEl>
                                          <p:spTgt spid="233"/>
                                        </p:tgtEl>
                                      </p:cBhvr>
                                    </p:animEffect>
                                  </p:childTnLst>
                                </p:cTn>
                              </p:par>
                              <p:par>
                                <p:cTn id="100" presetID="22" presetClass="entr" presetSubtype="2" fill="hold" grpId="0" nodeType="withEffect">
                                  <p:stCondLst>
                                    <p:cond delay="0"/>
                                  </p:stCondLst>
                                  <p:childTnLst>
                                    <p:set>
                                      <p:cBhvr>
                                        <p:cTn id="101" dur="1" fill="hold">
                                          <p:stCondLst>
                                            <p:cond delay="0"/>
                                          </p:stCondLst>
                                        </p:cTn>
                                        <p:tgtEl>
                                          <p:spTgt spid="234"/>
                                        </p:tgtEl>
                                        <p:attrNameLst>
                                          <p:attrName>style.visibility</p:attrName>
                                        </p:attrNameLst>
                                      </p:cBhvr>
                                      <p:to>
                                        <p:strVal val="visible"/>
                                      </p:to>
                                    </p:set>
                                    <p:animEffect transition="in" filter="wipe(right)">
                                      <p:cBhvr>
                                        <p:cTn id="102" dur="500"/>
                                        <p:tgtEl>
                                          <p:spTgt spid="234"/>
                                        </p:tgtEl>
                                      </p:cBhvr>
                                    </p:animEffect>
                                  </p:childTnLst>
                                </p:cTn>
                              </p:par>
                              <p:par>
                                <p:cTn id="103" presetID="22" presetClass="entr" presetSubtype="2" fill="hold" nodeType="withEffect">
                                  <p:stCondLst>
                                    <p:cond delay="0"/>
                                  </p:stCondLst>
                                  <p:childTnLst>
                                    <p:set>
                                      <p:cBhvr>
                                        <p:cTn id="104" dur="1" fill="hold">
                                          <p:stCondLst>
                                            <p:cond delay="0"/>
                                          </p:stCondLst>
                                        </p:cTn>
                                        <p:tgtEl>
                                          <p:spTgt spid="206"/>
                                        </p:tgtEl>
                                        <p:attrNameLst>
                                          <p:attrName>style.visibility</p:attrName>
                                        </p:attrNameLst>
                                      </p:cBhvr>
                                      <p:to>
                                        <p:strVal val="visible"/>
                                      </p:to>
                                    </p:set>
                                    <p:animEffect transition="in" filter="wipe(right)">
                                      <p:cBhvr>
                                        <p:cTn id="105" dur="500"/>
                                        <p:tgtEl>
                                          <p:spTgt spid="206"/>
                                        </p:tgtEl>
                                      </p:cBhvr>
                                    </p:animEffect>
                                  </p:childTnLst>
                                </p:cTn>
                              </p:par>
                              <p:par>
                                <p:cTn id="106" presetID="22" presetClass="entr" presetSubtype="2" fill="hold" nodeType="withEffect">
                                  <p:stCondLst>
                                    <p:cond delay="0"/>
                                  </p:stCondLst>
                                  <p:childTnLst>
                                    <p:set>
                                      <p:cBhvr>
                                        <p:cTn id="107" dur="1" fill="hold">
                                          <p:stCondLst>
                                            <p:cond delay="0"/>
                                          </p:stCondLst>
                                        </p:cTn>
                                        <p:tgtEl>
                                          <p:spTgt spid="207"/>
                                        </p:tgtEl>
                                        <p:attrNameLst>
                                          <p:attrName>style.visibility</p:attrName>
                                        </p:attrNameLst>
                                      </p:cBhvr>
                                      <p:to>
                                        <p:strVal val="visible"/>
                                      </p:to>
                                    </p:set>
                                    <p:animEffect transition="in" filter="wipe(right)">
                                      <p:cBhvr>
                                        <p:cTn id="108" dur="500"/>
                                        <p:tgtEl>
                                          <p:spTgt spid="207"/>
                                        </p:tgtEl>
                                      </p:cBhvr>
                                    </p:animEffect>
                                  </p:childTnLst>
                                </p:cTn>
                              </p:par>
                              <p:par>
                                <p:cTn id="109" presetID="22" presetClass="entr" presetSubtype="2" fill="hold" nodeType="withEffect">
                                  <p:stCondLst>
                                    <p:cond delay="0"/>
                                  </p:stCondLst>
                                  <p:childTnLst>
                                    <p:set>
                                      <p:cBhvr>
                                        <p:cTn id="110" dur="1" fill="hold">
                                          <p:stCondLst>
                                            <p:cond delay="0"/>
                                          </p:stCondLst>
                                        </p:cTn>
                                        <p:tgtEl>
                                          <p:spTgt spid="202"/>
                                        </p:tgtEl>
                                        <p:attrNameLst>
                                          <p:attrName>style.visibility</p:attrName>
                                        </p:attrNameLst>
                                      </p:cBhvr>
                                      <p:to>
                                        <p:strVal val="visible"/>
                                      </p:to>
                                    </p:set>
                                    <p:animEffect transition="in" filter="wipe(right)">
                                      <p:cBhvr>
                                        <p:cTn id="111"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4" grpId="0" animBg="1"/>
      <p:bldP spid="9" grpId="0" animBg="1"/>
      <p:bldP spid="14" grpId="0"/>
      <p:bldP spid="34" grpId="0"/>
      <p:bldP spid="72" grpId="0" animBg="1"/>
      <p:bldP spid="236" grpId="0" animBg="1"/>
      <p:bldP spid="231" grpId="0" animBg="1"/>
      <p:bldP spid="232" grpId="0" animBg="1"/>
      <p:bldP spid="233" grpId="0" animBg="1"/>
      <p:bldP spid="2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D7E43-26F9-1C7E-C07A-F9854A0F388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B2B9860-80BC-70D8-731D-46BEB47BE34B}"/>
              </a:ext>
            </a:extLst>
          </p:cNvPr>
          <p:cNvSpPr txBox="1"/>
          <p:nvPr/>
        </p:nvSpPr>
        <p:spPr>
          <a:xfrm>
            <a:off x="3254478" y="0"/>
            <a:ext cx="6007509" cy="707886"/>
          </a:xfrm>
          <a:prstGeom prst="rect">
            <a:avLst/>
          </a:prstGeom>
          <a:noFill/>
        </p:spPr>
        <p:txBody>
          <a:bodyPr wrap="square" rtlCol="0">
            <a:spAutoFit/>
          </a:bodyPr>
          <a:lstStyle/>
          <a:p>
            <a:r>
              <a:rPr lang="en-IN" sz="4000" b="1" dirty="0">
                <a:solidFill>
                  <a:schemeClr val="bg1"/>
                </a:solidFill>
                <a:latin typeface="Arial" panose="020B0604020202020204" pitchFamily="34" charset="0"/>
                <a:cs typeface="Arial" panose="020B0604020202020204" pitchFamily="34" charset="0"/>
              </a:rPr>
              <a:t>ORIGIN OF </a:t>
            </a:r>
            <a:r>
              <a:rPr lang="en-IN" sz="3600" b="1" dirty="0">
                <a:solidFill>
                  <a:schemeClr val="bg1"/>
                </a:solidFill>
                <a:latin typeface="Arial" panose="020B0604020202020204" pitchFamily="34" charset="0"/>
                <a:cs typeface="Arial" panose="020B0604020202020204" pitchFamily="34" charset="0"/>
              </a:rPr>
              <a:t>PROBLEM</a:t>
            </a:r>
          </a:p>
        </p:txBody>
      </p:sp>
      <p:graphicFrame>
        <p:nvGraphicFramePr>
          <p:cNvPr id="7" name="Diagram 6">
            <a:extLst>
              <a:ext uri="{FF2B5EF4-FFF2-40B4-BE49-F238E27FC236}">
                <a16:creationId xmlns:a16="http://schemas.microsoft.com/office/drawing/2014/main" id="{B3843149-C731-066E-2439-C54129F1F339}"/>
              </a:ext>
            </a:extLst>
          </p:cNvPr>
          <p:cNvGraphicFramePr/>
          <p:nvPr>
            <p:extLst>
              <p:ext uri="{D42A27DB-BD31-4B8C-83A1-F6EECF244321}">
                <p14:modId xmlns:p14="http://schemas.microsoft.com/office/powerpoint/2010/main" val="151476383"/>
              </p:ext>
            </p:extLst>
          </p:nvPr>
        </p:nvGraphicFramePr>
        <p:xfrm>
          <a:off x="58992" y="-49197"/>
          <a:ext cx="11946193" cy="69071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C5BFC593-776D-5CF4-9F5E-00AC45D3D84B}"/>
              </a:ext>
            </a:extLst>
          </p:cNvPr>
          <p:cNvSpPr txBox="1"/>
          <p:nvPr/>
        </p:nvSpPr>
        <p:spPr>
          <a:xfrm>
            <a:off x="6146858" y="2485086"/>
            <a:ext cx="1347020" cy="861774"/>
          </a:xfrm>
          <a:prstGeom prst="rect">
            <a:avLst/>
          </a:prstGeom>
          <a:noFill/>
        </p:spPr>
        <p:txBody>
          <a:bodyPr wrap="square" rtlCol="0">
            <a:spAutoFit/>
          </a:bodyPr>
          <a:lstStyle/>
          <a:p>
            <a:r>
              <a:rPr lang="en-IN" sz="5000" b="1" dirty="0">
                <a:solidFill>
                  <a:srgbClr val="FF0000"/>
                </a:solidFill>
                <a:latin typeface="Arial" panose="020B0604020202020204" pitchFamily="34" charset="0"/>
                <a:cs typeface="Arial" panose="020B0604020202020204" pitchFamily="34" charset="0"/>
              </a:rPr>
              <a:t>?</a:t>
            </a:r>
          </a:p>
        </p:txBody>
      </p:sp>
      <p:cxnSp>
        <p:nvCxnSpPr>
          <p:cNvPr id="16" name="Straight Arrow Connector 15">
            <a:extLst>
              <a:ext uri="{FF2B5EF4-FFF2-40B4-BE49-F238E27FC236}">
                <a16:creationId xmlns:a16="http://schemas.microsoft.com/office/drawing/2014/main" id="{EFF008C8-8D47-815E-F88C-6AEA4985D41C}"/>
              </a:ext>
            </a:extLst>
          </p:cNvPr>
          <p:cNvCxnSpPr>
            <a:cxnSpLocks/>
          </p:cNvCxnSpPr>
          <p:nvPr/>
        </p:nvCxnSpPr>
        <p:spPr>
          <a:xfrm>
            <a:off x="5272384" y="2910348"/>
            <a:ext cx="676132" cy="0"/>
          </a:xfrm>
          <a:prstGeom prst="straightConnector1">
            <a:avLst/>
          </a:prstGeom>
          <a:ln>
            <a:solidFill>
              <a:schemeClr val="tx1"/>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ED3F317-39F2-617C-760B-10CAB1132513}"/>
              </a:ext>
            </a:extLst>
          </p:cNvPr>
          <p:cNvPicPr>
            <a:picLocks noChangeAspect="1"/>
          </p:cNvPicPr>
          <p:nvPr/>
        </p:nvPicPr>
        <p:blipFill>
          <a:blip r:embed="rId7"/>
          <a:stretch>
            <a:fillRect/>
          </a:stretch>
        </p:blipFill>
        <p:spPr>
          <a:xfrm rot="8080790">
            <a:off x="4100271" y="2030607"/>
            <a:ext cx="1916891" cy="1478357"/>
          </a:xfrm>
          <a:prstGeom prst="rect">
            <a:avLst/>
          </a:prstGeom>
        </p:spPr>
      </p:pic>
      <p:pic>
        <p:nvPicPr>
          <p:cNvPr id="24" name="Picture 23">
            <a:extLst>
              <a:ext uri="{FF2B5EF4-FFF2-40B4-BE49-F238E27FC236}">
                <a16:creationId xmlns:a16="http://schemas.microsoft.com/office/drawing/2014/main" id="{4C3B5316-F9F1-7BB7-F12D-C7CA4806B6E2}"/>
              </a:ext>
            </a:extLst>
          </p:cNvPr>
          <p:cNvPicPr>
            <a:picLocks noChangeAspect="1"/>
          </p:cNvPicPr>
          <p:nvPr/>
        </p:nvPicPr>
        <p:blipFill>
          <a:blip r:embed="rId8"/>
          <a:stretch>
            <a:fillRect/>
          </a:stretch>
        </p:blipFill>
        <p:spPr>
          <a:xfrm>
            <a:off x="9175912" y="1566036"/>
            <a:ext cx="2077760" cy="1983039"/>
          </a:xfrm>
          <a:prstGeom prst="rect">
            <a:avLst/>
          </a:prstGeom>
        </p:spPr>
      </p:pic>
      <p:pic>
        <p:nvPicPr>
          <p:cNvPr id="6" name="Picture 5">
            <a:extLst>
              <a:ext uri="{FF2B5EF4-FFF2-40B4-BE49-F238E27FC236}">
                <a16:creationId xmlns:a16="http://schemas.microsoft.com/office/drawing/2014/main" id="{DAD80098-B864-FE76-5CD2-29AD1E2C8912}"/>
              </a:ext>
            </a:extLst>
          </p:cNvPr>
          <p:cNvPicPr>
            <a:picLocks noChangeAspect="1"/>
          </p:cNvPicPr>
          <p:nvPr/>
        </p:nvPicPr>
        <p:blipFill>
          <a:blip r:embed="rId9"/>
          <a:stretch>
            <a:fillRect/>
          </a:stretch>
        </p:blipFill>
        <p:spPr>
          <a:xfrm>
            <a:off x="186815" y="1566036"/>
            <a:ext cx="1448737" cy="1076664"/>
          </a:xfrm>
          <a:prstGeom prst="rect">
            <a:avLst/>
          </a:prstGeom>
        </p:spPr>
      </p:pic>
      <p:pic>
        <p:nvPicPr>
          <p:cNvPr id="11" name="Picture 10">
            <a:extLst>
              <a:ext uri="{FF2B5EF4-FFF2-40B4-BE49-F238E27FC236}">
                <a16:creationId xmlns:a16="http://schemas.microsoft.com/office/drawing/2014/main" id="{3DEFDED3-4812-31D8-385D-837131A337FC}"/>
              </a:ext>
            </a:extLst>
          </p:cNvPr>
          <p:cNvPicPr>
            <a:picLocks noChangeAspect="1"/>
          </p:cNvPicPr>
          <p:nvPr/>
        </p:nvPicPr>
        <p:blipFill>
          <a:blip r:embed="rId10"/>
          <a:stretch>
            <a:fillRect/>
          </a:stretch>
        </p:blipFill>
        <p:spPr>
          <a:xfrm>
            <a:off x="1160207" y="2754087"/>
            <a:ext cx="1448737" cy="860361"/>
          </a:xfrm>
          <a:prstGeom prst="rect">
            <a:avLst/>
          </a:prstGeom>
        </p:spPr>
      </p:pic>
      <p:cxnSp>
        <p:nvCxnSpPr>
          <p:cNvPr id="12" name="Straight Connector 11">
            <a:extLst>
              <a:ext uri="{FF2B5EF4-FFF2-40B4-BE49-F238E27FC236}">
                <a16:creationId xmlns:a16="http://schemas.microsoft.com/office/drawing/2014/main" id="{290AEECA-20E5-E30B-44AC-4C5C805965B7}"/>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5942DF0-98A0-0FF0-00A5-981C875643A7}"/>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4" name="TextBox 13">
            <a:extLst>
              <a:ext uri="{FF2B5EF4-FFF2-40B4-BE49-F238E27FC236}">
                <a16:creationId xmlns:a16="http://schemas.microsoft.com/office/drawing/2014/main" id="{6972F5AB-C44A-35A7-5695-029439111D4F}"/>
              </a:ext>
            </a:extLst>
          </p:cNvPr>
          <p:cNvSpPr txBox="1"/>
          <p:nvPr/>
        </p:nvSpPr>
        <p:spPr>
          <a:xfrm>
            <a:off x="1869527" y="-44992"/>
            <a:ext cx="9177667"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ORIGIN OF PROBLEM</a:t>
            </a:r>
          </a:p>
        </p:txBody>
      </p:sp>
      <p:sp>
        <p:nvSpPr>
          <p:cNvPr id="2" name="TextBox 1">
            <a:extLst>
              <a:ext uri="{FF2B5EF4-FFF2-40B4-BE49-F238E27FC236}">
                <a16:creationId xmlns:a16="http://schemas.microsoft.com/office/drawing/2014/main" id="{70C34D35-1EFD-9E39-B93D-2A622D19E8BE}"/>
              </a:ext>
            </a:extLst>
          </p:cNvPr>
          <p:cNvSpPr txBox="1"/>
          <p:nvPr/>
        </p:nvSpPr>
        <p:spPr>
          <a:xfrm>
            <a:off x="0" y="6404965"/>
            <a:ext cx="6263148" cy="369332"/>
          </a:xfrm>
          <a:prstGeom prst="rect">
            <a:avLst/>
          </a:prstGeom>
          <a:noFill/>
        </p:spPr>
        <p:txBody>
          <a:bodyPr wrap="square">
            <a:spAutoFit/>
          </a:bodyPr>
          <a:lstStyle/>
          <a:p>
            <a:r>
              <a:rPr lang="en-IN" i="1" dirty="0" err="1">
                <a:ea typeface="Times New Roman" panose="02020603050405020304" pitchFamily="18" charset="0"/>
                <a:cs typeface="Times New Roman" panose="02020603050405020304" pitchFamily="18" charset="0"/>
              </a:rPr>
              <a:t>Glycoconj</a:t>
            </a:r>
            <a:r>
              <a:rPr lang="en-IN" i="1" dirty="0">
                <a:ea typeface="Times New Roman" panose="02020603050405020304" pitchFamily="18" charset="0"/>
                <a:cs typeface="Times New Roman" panose="02020603050405020304" pitchFamily="18" charset="0"/>
              </a:rPr>
              <a:t> J</a:t>
            </a:r>
            <a:r>
              <a:rPr lang="en-IN" sz="1800" dirty="0">
                <a:effectLst/>
                <a:ea typeface="Times New Roman" panose="02020603050405020304" pitchFamily="18" charset="0"/>
                <a:cs typeface="Times New Roman" panose="02020603050405020304" pitchFamily="18" charset="0"/>
              </a:rPr>
              <a:t> </a:t>
            </a:r>
            <a:r>
              <a:rPr lang="en-IN" sz="1800" b="1" dirty="0">
                <a:effectLst/>
                <a:ea typeface="Times New Roman" panose="02020603050405020304" pitchFamily="18" charset="0"/>
                <a:cs typeface="Times New Roman" panose="02020603050405020304" pitchFamily="18" charset="0"/>
              </a:rPr>
              <a:t>2021</a:t>
            </a:r>
            <a:r>
              <a:rPr lang="en-IN" sz="1800" dirty="0">
                <a:effectLst/>
                <a:ea typeface="Times New Roman" panose="02020603050405020304" pitchFamily="18" charset="0"/>
                <a:cs typeface="Times New Roman" panose="02020603050405020304" pitchFamily="18" charset="0"/>
              </a:rPr>
              <a:t>, </a:t>
            </a:r>
            <a:r>
              <a:rPr lang="en-IN" sz="1800" i="1" dirty="0">
                <a:effectLst/>
                <a:ea typeface="Times New Roman" panose="02020603050405020304" pitchFamily="18" charset="0"/>
                <a:cs typeface="Times New Roman" panose="02020603050405020304" pitchFamily="18" charset="0"/>
              </a:rPr>
              <a:t>38</a:t>
            </a:r>
            <a:r>
              <a:rPr lang="en-IN" sz="1800" dirty="0">
                <a:effectLst/>
                <a:ea typeface="Times New Roman" panose="02020603050405020304" pitchFamily="18" charset="0"/>
                <a:cs typeface="Times New Roman" panose="02020603050405020304" pitchFamily="18" charset="0"/>
              </a:rPr>
              <a:t> , </a:t>
            </a:r>
            <a:r>
              <a:rPr lang="en-IN" dirty="0">
                <a:ea typeface="Times New Roman" panose="02020603050405020304" pitchFamily="18" charset="0"/>
                <a:cs typeface="Times New Roman" panose="02020603050405020304" pitchFamily="18" charset="0"/>
              </a:rPr>
              <a:t>625-647</a:t>
            </a:r>
            <a:endParaRPr lang="en-IN" dirty="0"/>
          </a:p>
        </p:txBody>
      </p:sp>
      <p:sp>
        <p:nvSpPr>
          <p:cNvPr id="5" name="TextBox 4">
            <a:extLst>
              <a:ext uri="{FF2B5EF4-FFF2-40B4-BE49-F238E27FC236}">
                <a16:creationId xmlns:a16="http://schemas.microsoft.com/office/drawing/2014/main" id="{8A146877-87A4-A714-813A-BB4378593199}"/>
              </a:ext>
            </a:extLst>
          </p:cNvPr>
          <p:cNvSpPr txBox="1"/>
          <p:nvPr/>
        </p:nvSpPr>
        <p:spPr>
          <a:xfrm>
            <a:off x="11007867" y="6468587"/>
            <a:ext cx="1531374" cy="369332"/>
          </a:xfrm>
          <a:prstGeom prst="rect">
            <a:avLst/>
          </a:prstGeom>
          <a:noFill/>
        </p:spPr>
        <p:txBody>
          <a:bodyPr wrap="square">
            <a:spAutoFit/>
          </a:bodyPr>
          <a:lstStyle/>
          <a:p>
            <a:pPr algn="ctr"/>
            <a:r>
              <a:rPr lang="en-IN" dirty="0"/>
              <a:t>5</a:t>
            </a:r>
          </a:p>
        </p:txBody>
      </p:sp>
    </p:spTree>
    <p:extLst>
      <p:ext uri="{BB962C8B-B14F-4D97-AF65-F5344CB8AC3E}">
        <p14:creationId xmlns:p14="http://schemas.microsoft.com/office/powerpoint/2010/main" val="318386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0155C-C473-6998-3A1B-72025AB2251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25C008F-5DF3-7AA2-CCF9-43B785C20CB3}"/>
              </a:ext>
            </a:extLst>
          </p:cNvPr>
          <p:cNvSpPr txBox="1"/>
          <p:nvPr/>
        </p:nvSpPr>
        <p:spPr>
          <a:xfrm>
            <a:off x="2787445" y="159914"/>
            <a:ext cx="6154993" cy="646331"/>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   Role of Glycosylation</a:t>
            </a:r>
          </a:p>
        </p:txBody>
      </p:sp>
      <p:cxnSp>
        <p:nvCxnSpPr>
          <p:cNvPr id="7" name="Straight Connector 6">
            <a:extLst>
              <a:ext uri="{FF2B5EF4-FFF2-40B4-BE49-F238E27FC236}">
                <a16:creationId xmlns:a16="http://schemas.microsoft.com/office/drawing/2014/main" id="{1D0B02D2-3A46-D3EB-22CB-EF28CF4BABDE}"/>
              </a:ext>
            </a:extLst>
          </p:cNvPr>
          <p:cNvCxnSpPr>
            <a:cxnSpLocks/>
          </p:cNvCxnSpPr>
          <p:nvPr/>
        </p:nvCxnSpPr>
        <p:spPr>
          <a:xfrm>
            <a:off x="0" y="6278880"/>
            <a:ext cx="121412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754BCB1F-460F-D938-6709-F5257487492C}"/>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8" name="TextBox 7">
            <a:extLst>
              <a:ext uri="{FF2B5EF4-FFF2-40B4-BE49-F238E27FC236}">
                <a16:creationId xmlns:a16="http://schemas.microsoft.com/office/drawing/2014/main" id="{ECFB6372-4E8E-26ED-538B-45BDB1715189}"/>
              </a:ext>
            </a:extLst>
          </p:cNvPr>
          <p:cNvSpPr txBox="1"/>
          <p:nvPr/>
        </p:nvSpPr>
        <p:spPr>
          <a:xfrm>
            <a:off x="487292" y="-64291"/>
            <a:ext cx="11318885"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TYPES AND IMPORTANCE OF GLYCOSYLATION</a:t>
            </a:r>
          </a:p>
        </p:txBody>
      </p:sp>
      <p:pic>
        <p:nvPicPr>
          <p:cNvPr id="1026" name="Picture 2" descr="Fig. 8">
            <a:extLst>
              <a:ext uri="{FF2B5EF4-FFF2-40B4-BE49-F238E27FC236}">
                <a16:creationId xmlns:a16="http://schemas.microsoft.com/office/drawing/2014/main" id="{CF177E72-4310-A1D6-B886-192B081819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4941" y="1131845"/>
            <a:ext cx="5666441" cy="471911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92F63D9-3F99-B6A0-4D4D-2BEE509F047D}"/>
              </a:ext>
            </a:extLst>
          </p:cNvPr>
          <p:cNvSpPr txBox="1"/>
          <p:nvPr/>
        </p:nvSpPr>
        <p:spPr>
          <a:xfrm>
            <a:off x="101600" y="6419428"/>
            <a:ext cx="6263148" cy="369332"/>
          </a:xfrm>
          <a:prstGeom prst="rect">
            <a:avLst/>
          </a:prstGeom>
          <a:noFill/>
        </p:spPr>
        <p:txBody>
          <a:bodyPr wrap="square">
            <a:spAutoFit/>
          </a:bodyPr>
          <a:lstStyle/>
          <a:p>
            <a:r>
              <a:rPr lang="en-IN" b="0" i="1" dirty="0">
                <a:solidFill>
                  <a:srgbClr val="222222"/>
                </a:solidFill>
                <a:effectLst/>
                <a:latin typeface="-apple-system"/>
              </a:rPr>
              <a:t>Cell Death </a:t>
            </a:r>
            <a:r>
              <a:rPr lang="en-IN" b="0" i="1" dirty="0" err="1">
                <a:solidFill>
                  <a:srgbClr val="222222"/>
                </a:solidFill>
                <a:effectLst/>
                <a:latin typeface="-apple-system"/>
              </a:rPr>
              <a:t>Discov</a:t>
            </a:r>
            <a:r>
              <a:rPr lang="en-IN" b="0" i="1" dirty="0">
                <a:solidFill>
                  <a:srgbClr val="222222"/>
                </a:solidFill>
                <a:effectLst/>
                <a:latin typeface="-apple-system"/>
              </a:rPr>
              <a:t>. </a:t>
            </a:r>
            <a:r>
              <a:rPr lang="en-IN" sz="1800" b="1" dirty="0">
                <a:effectLst/>
                <a:ea typeface="Times New Roman" panose="02020603050405020304" pitchFamily="18" charset="0"/>
                <a:cs typeface="Times New Roman" panose="02020603050405020304" pitchFamily="18" charset="0"/>
              </a:rPr>
              <a:t>2023</a:t>
            </a:r>
            <a:r>
              <a:rPr lang="en-IN" sz="1800" dirty="0">
                <a:effectLst/>
                <a:ea typeface="Times New Roman" panose="02020603050405020304" pitchFamily="18" charset="0"/>
                <a:cs typeface="Times New Roman" panose="02020603050405020304" pitchFamily="18" charset="0"/>
              </a:rPr>
              <a:t>, </a:t>
            </a:r>
            <a:r>
              <a:rPr lang="en-IN" sz="1800" i="1" dirty="0">
                <a:effectLst/>
                <a:ea typeface="Times New Roman" panose="02020603050405020304" pitchFamily="18" charset="0"/>
                <a:cs typeface="Times New Roman" panose="02020603050405020304" pitchFamily="18" charset="0"/>
              </a:rPr>
              <a:t>9</a:t>
            </a:r>
            <a:r>
              <a:rPr lang="en-IN" sz="1800" dirty="0">
                <a:effectLst/>
                <a:ea typeface="Times New Roman" panose="02020603050405020304" pitchFamily="18" charset="0"/>
                <a:cs typeface="Times New Roman" panose="02020603050405020304" pitchFamily="18" charset="0"/>
              </a:rPr>
              <a:t> , 314</a:t>
            </a:r>
            <a:endParaRPr lang="en-IN" dirty="0"/>
          </a:p>
        </p:txBody>
      </p:sp>
      <p:sp>
        <p:nvSpPr>
          <p:cNvPr id="13" name="Rectangle 12">
            <a:extLst>
              <a:ext uri="{FF2B5EF4-FFF2-40B4-BE49-F238E27FC236}">
                <a16:creationId xmlns:a16="http://schemas.microsoft.com/office/drawing/2014/main" id="{F0614C50-3FCD-3397-1FD2-0C7A8AF8F37A}"/>
              </a:ext>
            </a:extLst>
          </p:cNvPr>
          <p:cNvSpPr/>
          <p:nvPr/>
        </p:nvSpPr>
        <p:spPr>
          <a:xfrm>
            <a:off x="1333349" y="1242127"/>
            <a:ext cx="2611120" cy="480818"/>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a:solidFill>
                  <a:schemeClr val="tx1"/>
                </a:solidFill>
              </a:rPr>
              <a:t>Glycosylation</a:t>
            </a:r>
            <a:endParaRPr lang="en-IN" sz="2400" b="1" dirty="0">
              <a:solidFill>
                <a:schemeClr val="tx1"/>
              </a:solidFill>
            </a:endParaRPr>
          </a:p>
        </p:txBody>
      </p:sp>
      <p:cxnSp>
        <p:nvCxnSpPr>
          <p:cNvPr id="15" name="Straight Connector 14">
            <a:extLst>
              <a:ext uri="{FF2B5EF4-FFF2-40B4-BE49-F238E27FC236}">
                <a16:creationId xmlns:a16="http://schemas.microsoft.com/office/drawing/2014/main" id="{37384CFB-9805-F264-C452-BDA4493BC0CC}"/>
              </a:ext>
            </a:extLst>
          </p:cNvPr>
          <p:cNvCxnSpPr>
            <a:cxnSpLocks/>
          </p:cNvCxnSpPr>
          <p:nvPr/>
        </p:nvCxnSpPr>
        <p:spPr>
          <a:xfrm>
            <a:off x="2600261" y="1727200"/>
            <a:ext cx="0" cy="368141"/>
          </a:xfrm>
          <a:prstGeom prst="line">
            <a:avLst/>
          </a:prstGeom>
          <a:ln w="38100"/>
        </p:spPr>
        <p:style>
          <a:lnRef idx="1">
            <a:schemeClr val="dk1"/>
          </a:lnRef>
          <a:fillRef idx="0">
            <a:schemeClr val="dk1"/>
          </a:fillRef>
          <a:effectRef idx="0">
            <a:schemeClr val="dk1"/>
          </a:effectRef>
          <a:fontRef idx="minor">
            <a:schemeClr val="tx1"/>
          </a:fontRef>
        </p:style>
      </p:cxnSp>
      <p:sp>
        <p:nvSpPr>
          <p:cNvPr id="16" name="Rectangle 15">
            <a:extLst>
              <a:ext uri="{FF2B5EF4-FFF2-40B4-BE49-F238E27FC236}">
                <a16:creationId xmlns:a16="http://schemas.microsoft.com/office/drawing/2014/main" id="{2CF525BB-0A91-86AD-B7B7-95D629A67567}"/>
              </a:ext>
            </a:extLst>
          </p:cNvPr>
          <p:cNvSpPr/>
          <p:nvPr/>
        </p:nvSpPr>
        <p:spPr>
          <a:xfrm>
            <a:off x="571663" y="2508468"/>
            <a:ext cx="1642315" cy="295672"/>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solidFill>
              </a:rPr>
              <a:t>N-Glycan</a:t>
            </a:r>
          </a:p>
        </p:txBody>
      </p:sp>
      <p:sp>
        <p:nvSpPr>
          <p:cNvPr id="17" name="Rectangle 16">
            <a:extLst>
              <a:ext uri="{FF2B5EF4-FFF2-40B4-BE49-F238E27FC236}">
                <a16:creationId xmlns:a16="http://schemas.microsoft.com/office/drawing/2014/main" id="{C4E6A2E4-42AF-A6DF-13F5-1BEEAED16B99}"/>
              </a:ext>
            </a:extLst>
          </p:cNvPr>
          <p:cNvSpPr/>
          <p:nvPr/>
        </p:nvSpPr>
        <p:spPr>
          <a:xfrm>
            <a:off x="3295625" y="2496648"/>
            <a:ext cx="1642315" cy="300699"/>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solidFill>
              </a:rPr>
              <a:t>O-Glycan</a:t>
            </a:r>
          </a:p>
        </p:txBody>
      </p:sp>
      <p:cxnSp>
        <p:nvCxnSpPr>
          <p:cNvPr id="18" name="Straight Connector 17">
            <a:extLst>
              <a:ext uri="{FF2B5EF4-FFF2-40B4-BE49-F238E27FC236}">
                <a16:creationId xmlns:a16="http://schemas.microsoft.com/office/drawing/2014/main" id="{DF670202-6AC0-36A6-2E56-EF98E8455CE7}"/>
              </a:ext>
            </a:extLst>
          </p:cNvPr>
          <p:cNvCxnSpPr>
            <a:cxnSpLocks/>
          </p:cNvCxnSpPr>
          <p:nvPr/>
        </p:nvCxnSpPr>
        <p:spPr>
          <a:xfrm flipH="1">
            <a:off x="1255079" y="2095341"/>
            <a:ext cx="2769287"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C1FE8190-4C7A-E1FB-7D13-BE736A102B97}"/>
              </a:ext>
            </a:extLst>
          </p:cNvPr>
          <p:cNvCxnSpPr>
            <a:cxnSpLocks/>
          </p:cNvCxnSpPr>
          <p:nvPr/>
        </p:nvCxnSpPr>
        <p:spPr>
          <a:xfrm>
            <a:off x="1265239" y="2085181"/>
            <a:ext cx="0" cy="379239"/>
          </a:xfrm>
          <a:prstGeom prst="line">
            <a:avLst/>
          </a:prstGeom>
          <a:ln w="38100"/>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F64FBF10-97F7-AF5A-E846-F9F13747481D}"/>
              </a:ext>
            </a:extLst>
          </p:cNvPr>
          <p:cNvCxnSpPr>
            <a:cxnSpLocks/>
          </p:cNvCxnSpPr>
          <p:nvPr/>
        </p:nvCxnSpPr>
        <p:spPr>
          <a:xfrm>
            <a:off x="4014537" y="2085180"/>
            <a:ext cx="0" cy="379239"/>
          </a:xfrm>
          <a:prstGeom prst="line">
            <a:avLst/>
          </a:prstGeom>
          <a:ln w="38100"/>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02835DD5-B6E8-A228-3FF6-FCE9CCDA8078}"/>
              </a:ext>
            </a:extLst>
          </p:cNvPr>
          <p:cNvCxnSpPr>
            <a:cxnSpLocks/>
          </p:cNvCxnSpPr>
          <p:nvPr/>
        </p:nvCxnSpPr>
        <p:spPr>
          <a:xfrm>
            <a:off x="1239921" y="2859247"/>
            <a:ext cx="0" cy="379239"/>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60A0BF19-FF26-945F-8DCE-C53BC3BE67CF}"/>
              </a:ext>
            </a:extLst>
          </p:cNvPr>
          <p:cNvCxnSpPr>
            <a:cxnSpLocks/>
          </p:cNvCxnSpPr>
          <p:nvPr/>
        </p:nvCxnSpPr>
        <p:spPr>
          <a:xfrm>
            <a:off x="4024366" y="2852040"/>
            <a:ext cx="0" cy="379239"/>
          </a:xfrm>
          <a:prstGeom prst="line">
            <a:avLst/>
          </a:prstGeom>
          <a:ln w="38100"/>
        </p:spPr>
        <p:style>
          <a:lnRef idx="1">
            <a:schemeClr val="dk1"/>
          </a:lnRef>
          <a:fillRef idx="0">
            <a:schemeClr val="dk1"/>
          </a:fillRef>
          <a:effectRef idx="0">
            <a:schemeClr val="dk1"/>
          </a:effectRef>
          <a:fontRef idx="minor">
            <a:schemeClr val="tx1"/>
          </a:fontRef>
        </p:style>
      </p:cxnSp>
      <p:sp>
        <p:nvSpPr>
          <p:cNvPr id="25" name="Oval 24">
            <a:extLst>
              <a:ext uri="{FF2B5EF4-FFF2-40B4-BE49-F238E27FC236}">
                <a16:creationId xmlns:a16="http://schemas.microsoft.com/office/drawing/2014/main" id="{0B95B406-DEE1-5ACB-85E9-2D26234508E7}"/>
              </a:ext>
            </a:extLst>
          </p:cNvPr>
          <p:cNvSpPr/>
          <p:nvPr/>
        </p:nvSpPr>
        <p:spPr>
          <a:xfrm>
            <a:off x="2071738" y="4415569"/>
            <a:ext cx="284480" cy="294077"/>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F0D394FA-C9CB-60AF-58B8-B06922A3A750}"/>
              </a:ext>
            </a:extLst>
          </p:cNvPr>
          <p:cNvSpPr/>
          <p:nvPr/>
        </p:nvSpPr>
        <p:spPr>
          <a:xfrm>
            <a:off x="2071738" y="4799999"/>
            <a:ext cx="284480" cy="294077"/>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AAC71ECA-DAA5-B1C6-294C-48E224CC7921}"/>
              </a:ext>
            </a:extLst>
          </p:cNvPr>
          <p:cNvSpPr/>
          <p:nvPr/>
        </p:nvSpPr>
        <p:spPr>
          <a:xfrm>
            <a:off x="2071738" y="5201850"/>
            <a:ext cx="284480" cy="27589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Flowchart: Decision 27">
            <a:extLst>
              <a:ext uri="{FF2B5EF4-FFF2-40B4-BE49-F238E27FC236}">
                <a16:creationId xmlns:a16="http://schemas.microsoft.com/office/drawing/2014/main" id="{4FCDC20C-ADB4-C781-FDBB-AB74999E2DC8}"/>
              </a:ext>
            </a:extLst>
          </p:cNvPr>
          <p:cNvSpPr/>
          <p:nvPr/>
        </p:nvSpPr>
        <p:spPr>
          <a:xfrm>
            <a:off x="2010778" y="5930265"/>
            <a:ext cx="406400" cy="294071"/>
          </a:xfrm>
          <a:prstGeom prst="flowChartDecision">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B7B5C4E1-DB3F-08C7-DB11-ADACDC2EBDD0}"/>
              </a:ext>
            </a:extLst>
          </p:cNvPr>
          <p:cNvSpPr/>
          <p:nvPr/>
        </p:nvSpPr>
        <p:spPr>
          <a:xfrm>
            <a:off x="2073540" y="5585517"/>
            <a:ext cx="284480" cy="275893"/>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AD5C8ABE-805A-B627-81B6-46300CB25F3F}"/>
              </a:ext>
            </a:extLst>
          </p:cNvPr>
          <p:cNvSpPr/>
          <p:nvPr/>
        </p:nvSpPr>
        <p:spPr>
          <a:xfrm>
            <a:off x="202812" y="3305567"/>
            <a:ext cx="284480" cy="294077"/>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C351303E-A303-FF3B-D0BC-B282543A2EC7}"/>
              </a:ext>
            </a:extLst>
          </p:cNvPr>
          <p:cNvSpPr/>
          <p:nvPr/>
        </p:nvSpPr>
        <p:spPr>
          <a:xfrm>
            <a:off x="210244" y="3720593"/>
            <a:ext cx="284480" cy="294077"/>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44983838-4336-74EB-85BC-0D90193E7305}"/>
              </a:ext>
            </a:extLst>
          </p:cNvPr>
          <p:cNvSpPr/>
          <p:nvPr/>
        </p:nvSpPr>
        <p:spPr>
          <a:xfrm>
            <a:off x="875648" y="3535875"/>
            <a:ext cx="284480" cy="294077"/>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Rectangle 32">
            <a:extLst>
              <a:ext uri="{FF2B5EF4-FFF2-40B4-BE49-F238E27FC236}">
                <a16:creationId xmlns:a16="http://schemas.microsoft.com/office/drawing/2014/main" id="{B80E6C66-6CA8-CE66-E330-2246715068EA}"/>
              </a:ext>
            </a:extLst>
          </p:cNvPr>
          <p:cNvSpPr/>
          <p:nvPr/>
        </p:nvSpPr>
        <p:spPr>
          <a:xfrm>
            <a:off x="1533409" y="3566662"/>
            <a:ext cx="284480" cy="27589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a16="http://schemas.microsoft.com/office/drawing/2014/main" id="{97B73FE4-3490-A3C5-B583-B72A5FBBFBEC}"/>
              </a:ext>
            </a:extLst>
          </p:cNvPr>
          <p:cNvSpPr/>
          <p:nvPr/>
        </p:nvSpPr>
        <p:spPr>
          <a:xfrm>
            <a:off x="2134185" y="3566662"/>
            <a:ext cx="284480" cy="27589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lowchart: Decision 34">
            <a:extLst>
              <a:ext uri="{FF2B5EF4-FFF2-40B4-BE49-F238E27FC236}">
                <a16:creationId xmlns:a16="http://schemas.microsoft.com/office/drawing/2014/main" id="{9AB004A7-A3AC-B313-45F7-A6A711EEC4A5}"/>
              </a:ext>
            </a:extLst>
          </p:cNvPr>
          <p:cNvSpPr/>
          <p:nvPr/>
        </p:nvSpPr>
        <p:spPr>
          <a:xfrm>
            <a:off x="3296936" y="3496033"/>
            <a:ext cx="406400" cy="294071"/>
          </a:xfrm>
          <a:prstGeom prst="flowChartDecision">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Oval 35">
            <a:extLst>
              <a:ext uri="{FF2B5EF4-FFF2-40B4-BE49-F238E27FC236}">
                <a16:creationId xmlns:a16="http://schemas.microsoft.com/office/drawing/2014/main" id="{0591C815-50C2-2C1C-8937-4EB822F1264A}"/>
              </a:ext>
            </a:extLst>
          </p:cNvPr>
          <p:cNvSpPr/>
          <p:nvPr/>
        </p:nvSpPr>
        <p:spPr>
          <a:xfrm>
            <a:off x="4032305" y="3491405"/>
            <a:ext cx="284480" cy="294077"/>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a:extLst>
              <a:ext uri="{FF2B5EF4-FFF2-40B4-BE49-F238E27FC236}">
                <a16:creationId xmlns:a16="http://schemas.microsoft.com/office/drawing/2014/main" id="{C6F07E45-C262-DBDC-E83E-74E411182F8B}"/>
              </a:ext>
            </a:extLst>
          </p:cNvPr>
          <p:cNvSpPr/>
          <p:nvPr/>
        </p:nvSpPr>
        <p:spPr>
          <a:xfrm>
            <a:off x="4703179" y="3511252"/>
            <a:ext cx="284480" cy="275893"/>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9" name="Straight Arrow Connector 38">
            <a:extLst>
              <a:ext uri="{FF2B5EF4-FFF2-40B4-BE49-F238E27FC236}">
                <a16:creationId xmlns:a16="http://schemas.microsoft.com/office/drawing/2014/main" id="{9EB7070F-739A-E2D3-D107-7FFFA908130F}"/>
              </a:ext>
            </a:extLst>
          </p:cNvPr>
          <p:cNvCxnSpPr>
            <a:cxnSpLocks/>
          </p:cNvCxnSpPr>
          <p:nvPr/>
        </p:nvCxnSpPr>
        <p:spPr>
          <a:xfrm>
            <a:off x="525005" y="3515340"/>
            <a:ext cx="343211" cy="10358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2910C34C-4A0A-8776-046A-49A689866466}"/>
              </a:ext>
            </a:extLst>
          </p:cNvPr>
          <p:cNvCxnSpPr>
            <a:cxnSpLocks/>
          </p:cNvCxnSpPr>
          <p:nvPr/>
        </p:nvCxnSpPr>
        <p:spPr>
          <a:xfrm flipV="1">
            <a:off x="568144" y="3724573"/>
            <a:ext cx="307504" cy="15781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A05A791B-E6D8-CFBC-CDE2-AECECFEA41E8}"/>
              </a:ext>
            </a:extLst>
          </p:cNvPr>
          <p:cNvCxnSpPr>
            <a:cxnSpLocks/>
          </p:cNvCxnSpPr>
          <p:nvPr/>
        </p:nvCxnSpPr>
        <p:spPr>
          <a:xfrm>
            <a:off x="1204440" y="3691651"/>
            <a:ext cx="249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2B1133D0-ABB3-D48F-D7CC-26A5236E9CD0}"/>
              </a:ext>
            </a:extLst>
          </p:cNvPr>
          <p:cNvCxnSpPr>
            <a:cxnSpLocks/>
          </p:cNvCxnSpPr>
          <p:nvPr/>
        </p:nvCxnSpPr>
        <p:spPr>
          <a:xfrm>
            <a:off x="1817889" y="3691651"/>
            <a:ext cx="249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56753BF5-0486-8979-EB58-69ECF170889C}"/>
              </a:ext>
            </a:extLst>
          </p:cNvPr>
          <p:cNvCxnSpPr>
            <a:cxnSpLocks/>
          </p:cNvCxnSpPr>
          <p:nvPr/>
        </p:nvCxnSpPr>
        <p:spPr>
          <a:xfrm>
            <a:off x="3752797" y="3643068"/>
            <a:ext cx="249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EFA6A4C2-3816-69C9-627A-CDCFABC7BFC4}"/>
              </a:ext>
            </a:extLst>
          </p:cNvPr>
          <p:cNvCxnSpPr>
            <a:cxnSpLocks/>
          </p:cNvCxnSpPr>
          <p:nvPr/>
        </p:nvCxnSpPr>
        <p:spPr>
          <a:xfrm>
            <a:off x="4394006" y="3644490"/>
            <a:ext cx="249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7B7EFF51-6C75-B000-4B9B-F105F2056255}"/>
              </a:ext>
            </a:extLst>
          </p:cNvPr>
          <p:cNvSpPr txBox="1"/>
          <p:nvPr/>
        </p:nvSpPr>
        <p:spPr>
          <a:xfrm>
            <a:off x="2372595" y="5169212"/>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N-acetyl-D-glucosamine</a:t>
            </a:r>
            <a:endParaRPr lang="en-IN" sz="1200" b="1" dirty="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C5253F13-7C51-C89F-45D2-A16E9243AD34}"/>
              </a:ext>
            </a:extLst>
          </p:cNvPr>
          <p:cNvSpPr txBox="1"/>
          <p:nvPr/>
        </p:nvSpPr>
        <p:spPr>
          <a:xfrm>
            <a:off x="2356218" y="4435173"/>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D-mannose</a:t>
            </a:r>
            <a:endParaRPr lang="en-IN" sz="1200" b="1" dirty="0">
              <a:latin typeface="Arial" panose="020B0604020202020204" pitchFamily="34" charset="0"/>
              <a:cs typeface="Arial" panose="020B0604020202020204" pitchFamily="34" charset="0"/>
            </a:endParaRPr>
          </a:p>
        </p:txBody>
      </p:sp>
      <p:sp>
        <p:nvSpPr>
          <p:cNvPr id="55" name="Rectangle 54">
            <a:extLst>
              <a:ext uri="{FF2B5EF4-FFF2-40B4-BE49-F238E27FC236}">
                <a16:creationId xmlns:a16="http://schemas.microsoft.com/office/drawing/2014/main" id="{B7C811AF-C792-B74D-40BC-B251E65270BE}"/>
              </a:ext>
            </a:extLst>
          </p:cNvPr>
          <p:cNvSpPr/>
          <p:nvPr/>
        </p:nvSpPr>
        <p:spPr>
          <a:xfrm>
            <a:off x="101600" y="3269951"/>
            <a:ext cx="2574650" cy="84188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Rectangle 55">
            <a:extLst>
              <a:ext uri="{FF2B5EF4-FFF2-40B4-BE49-F238E27FC236}">
                <a16:creationId xmlns:a16="http://schemas.microsoft.com/office/drawing/2014/main" id="{BA7B131A-0E5F-09D6-C9C4-0B3F4251D5C7}"/>
              </a:ext>
            </a:extLst>
          </p:cNvPr>
          <p:cNvSpPr/>
          <p:nvPr/>
        </p:nvSpPr>
        <p:spPr>
          <a:xfrm>
            <a:off x="2992478" y="3254037"/>
            <a:ext cx="2217149" cy="84188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TextBox 56">
            <a:extLst>
              <a:ext uri="{FF2B5EF4-FFF2-40B4-BE49-F238E27FC236}">
                <a16:creationId xmlns:a16="http://schemas.microsoft.com/office/drawing/2014/main" id="{D5F38C7D-9A06-D7FE-B1CE-2E6B9E7708FB}"/>
              </a:ext>
            </a:extLst>
          </p:cNvPr>
          <p:cNvSpPr txBox="1"/>
          <p:nvPr/>
        </p:nvSpPr>
        <p:spPr>
          <a:xfrm>
            <a:off x="2380638" y="5585517"/>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N-acetyl-D-galactosamine</a:t>
            </a:r>
            <a:endParaRPr lang="en-IN" sz="1200" b="1" dirty="0">
              <a:latin typeface="Arial" panose="020B0604020202020204" pitchFamily="34" charset="0"/>
              <a:cs typeface="Arial" panose="020B0604020202020204" pitchFamily="34" charset="0"/>
            </a:endParaRPr>
          </a:p>
        </p:txBody>
      </p:sp>
      <p:sp>
        <p:nvSpPr>
          <p:cNvPr id="58" name="TextBox 57">
            <a:extLst>
              <a:ext uri="{FF2B5EF4-FFF2-40B4-BE49-F238E27FC236}">
                <a16:creationId xmlns:a16="http://schemas.microsoft.com/office/drawing/2014/main" id="{B1A1F30F-745D-D545-A408-80E531FC7077}"/>
              </a:ext>
            </a:extLst>
          </p:cNvPr>
          <p:cNvSpPr txBox="1"/>
          <p:nvPr/>
        </p:nvSpPr>
        <p:spPr>
          <a:xfrm>
            <a:off x="2395803" y="5940545"/>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N-acetyl-D-neuraminic acid</a:t>
            </a:r>
            <a:endParaRPr lang="en-IN" sz="1200" b="1" dirty="0">
              <a:latin typeface="Arial" panose="020B0604020202020204" pitchFamily="34" charset="0"/>
              <a:cs typeface="Arial" panose="020B0604020202020204" pitchFamily="34" charset="0"/>
            </a:endParaRPr>
          </a:p>
        </p:txBody>
      </p:sp>
      <p:sp>
        <p:nvSpPr>
          <p:cNvPr id="59" name="TextBox 58">
            <a:extLst>
              <a:ext uri="{FF2B5EF4-FFF2-40B4-BE49-F238E27FC236}">
                <a16:creationId xmlns:a16="http://schemas.microsoft.com/office/drawing/2014/main" id="{0D8417AD-9775-1E7F-A472-83B143DD47F8}"/>
              </a:ext>
            </a:extLst>
          </p:cNvPr>
          <p:cNvSpPr txBox="1"/>
          <p:nvPr/>
        </p:nvSpPr>
        <p:spPr>
          <a:xfrm>
            <a:off x="2365530" y="4814184"/>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D-galactose</a:t>
            </a:r>
            <a:endParaRPr lang="en-IN" sz="1200" b="1" dirty="0">
              <a:latin typeface="Arial" panose="020B0604020202020204" pitchFamily="34" charset="0"/>
              <a:cs typeface="Arial" panose="020B0604020202020204" pitchFamily="34" charset="0"/>
            </a:endParaRPr>
          </a:p>
        </p:txBody>
      </p:sp>
      <p:sp>
        <p:nvSpPr>
          <p:cNvPr id="62" name="TextBox 61">
            <a:extLst>
              <a:ext uri="{FF2B5EF4-FFF2-40B4-BE49-F238E27FC236}">
                <a16:creationId xmlns:a16="http://schemas.microsoft.com/office/drawing/2014/main" id="{C239721A-650D-643E-550E-65F7A7D32940}"/>
              </a:ext>
            </a:extLst>
          </p:cNvPr>
          <p:cNvSpPr txBox="1"/>
          <p:nvPr/>
        </p:nvSpPr>
        <p:spPr>
          <a:xfrm>
            <a:off x="184502" y="476392"/>
            <a:ext cx="11772196" cy="646331"/>
          </a:xfrm>
          <a:prstGeom prst="rect">
            <a:avLst/>
          </a:prstGeom>
          <a:noFill/>
        </p:spPr>
        <p:txBody>
          <a:bodyPr wrap="square">
            <a:spAutoFit/>
          </a:bodyPr>
          <a:lstStyle/>
          <a:p>
            <a:r>
              <a:rPr lang="en-US" b="1" dirty="0"/>
              <a:t>Glycosylation</a:t>
            </a:r>
            <a:r>
              <a:rPr lang="en-US" dirty="0"/>
              <a:t> is a biochemical process in which a carbohydrate molecule, such as a sugar or oligosaccharide, is covalently attached to a protein or lipid.</a:t>
            </a:r>
            <a:endParaRPr lang="en-IN" dirty="0"/>
          </a:p>
        </p:txBody>
      </p:sp>
      <p:sp>
        <p:nvSpPr>
          <p:cNvPr id="1024" name="TextBox 1023">
            <a:extLst>
              <a:ext uri="{FF2B5EF4-FFF2-40B4-BE49-F238E27FC236}">
                <a16:creationId xmlns:a16="http://schemas.microsoft.com/office/drawing/2014/main" id="{0F88B2E8-4AEE-2B40-5382-6C7497CE247E}"/>
              </a:ext>
            </a:extLst>
          </p:cNvPr>
          <p:cNvSpPr txBox="1"/>
          <p:nvPr/>
        </p:nvSpPr>
        <p:spPr>
          <a:xfrm>
            <a:off x="11007867" y="6468587"/>
            <a:ext cx="1531374" cy="369332"/>
          </a:xfrm>
          <a:prstGeom prst="rect">
            <a:avLst/>
          </a:prstGeom>
          <a:noFill/>
        </p:spPr>
        <p:txBody>
          <a:bodyPr wrap="square">
            <a:spAutoFit/>
          </a:bodyPr>
          <a:lstStyle/>
          <a:p>
            <a:pPr algn="ctr"/>
            <a:r>
              <a:rPr lang="en-IN" dirty="0"/>
              <a:t>6</a:t>
            </a:r>
          </a:p>
        </p:txBody>
      </p:sp>
    </p:spTree>
    <p:extLst>
      <p:ext uri="{BB962C8B-B14F-4D97-AF65-F5344CB8AC3E}">
        <p14:creationId xmlns:p14="http://schemas.microsoft.com/office/powerpoint/2010/main" val="944976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0C673F-3BC6-03B4-EBE8-373BC1AA019D}"/>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AE7A1C4-9D2C-9703-310E-DE63938F412A}"/>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180DC1E1-6FA1-3FB5-D0D6-FFD5BFD1D9AD}"/>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6" name="TextBox 5">
            <a:extLst>
              <a:ext uri="{FF2B5EF4-FFF2-40B4-BE49-F238E27FC236}">
                <a16:creationId xmlns:a16="http://schemas.microsoft.com/office/drawing/2014/main" id="{2B848289-1806-C48B-D091-D731184AFD73}"/>
              </a:ext>
            </a:extLst>
          </p:cNvPr>
          <p:cNvSpPr txBox="1"/>
          <p:nvPr/>
        </p:nvSpPr>
        <p:spPr>
          <a:xfrm>
            <a:off x="1507167" y="-44992"/>
            <a:ext cx="9177667"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OBJECTIVES</a:t>
            </a:r>
          </a:p>
        </p:txBody>
      </p:sp>
      <p:graphicFrame>
        <p:nvGraphicFramePr>
          <p:cNvPr id="2" name="Diagram 1">
            <a:extLst>
              <a:ext uri="{FF2B5EF4-FFF2-40B4-BE49-F238E27FC236}">
                <a16:creationId xmlns:a16="http://schemas.microsoft.com/office/drawing/2014/main" id="{8F227158-3B80-54D5-DAE5-31C70DBF3047}"/>
              </a:ext>
            </a:extLst>
          </p:cNvPr>
          <p:cNvGraphicFramePr/>
          <p:nvPr>
            <p:extLst>
              <p:ext uri="{D42A27DB-BD31-4B8C-83A1-F6EECF244321}">
                <p14:modId xmlns:p14="http://schemas.microsoft.com/office/powerpoint/2010/main" val="1949264650"/>
              </p:ext>
            </p:extLst>
          </p:nvPr>
        </p:nvGraphicFramePr>
        <p:xfrm>
          <a:off x="1235588" y="824242"/>
          <a:ext cx="1022882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F74459EF-DCBA-A986-BEB2-A2C371CAC6C8}"/>
              </a:ext>
            </a:extLst>
          </p:cNvPr>
          <p:cNvSpPr txBox="1"/>
          <p:nvPr/>
        </p:nvSpPr>
        <p:spPr>
          <a:xfrm>
            <a:off x="11007867" y="6468587"/>
            <a:ext cx="1531374" cy="369332"/>
          </a:xfrm>
          <a:prstGeom prst="rect">
            <a:avLst/>
          </a:prstGeom>
          <a:noFill/>
        </p:spPr>
        <p:txBody>
          <a:bodyPr wrap="square">
            <a:spAutoFit/>
          </a:bodyPr>
          <a:lstStyle/>
          <a:p>
            <a:pPr algn="ctr"/>
            <a:r>
              <a:rPr lang="en-IN" dirty="0"/>
              <a:t>7</a:t>
            </a:r>
          </a:p>
        </p:txBody>
      </p:sp>
    </p:spTree>
    <p:extLst>
      <p:ext uri="{BB962C8B-B14F-4D97-AF65-F5344CB8AC3E}">
        <p14:creationId xmlns:p14="http://schemas.microsoft.com/office/powerpoint/2010/main" val="3916365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06CA5-EFEE-F3E8-A08A-87BA99A8470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30A6D777-95CF-E28F-B88A-55BDCDBA4CB9}"/>
              </a:ext>
            </a:extLst>
          </p:cNvPr>
          <p:cNvPicPr>
            <a:picLocks noChangeAspect="1"/>
          </p:cNvPicPr>
          <p:nvPr/>
        </p:nvPicPr>
        <p:blipFill>
          <a:blip r:embed="rId2">
            <a:extLst>
              <a:ext uri="{28A0092B-C50C-407E-A947-70E740481C1C}">
                <a14:useLocalDpi xmlns:a14="http://schemas.microsoft.com/office/drawing/2010/main" val="0"/>
              </a:ext>
            </a:extLst>
          </a:blip>
          <a:srcRect l="6443" t="34711" r="6140" b="37128"/>
          <a:stretch/>
        </p:blipFill>
        <p:spPr>
          <a:xfrm>
            <a:off x="1234809" y="1003213"/>
            <a:ext cx="6862916" cy="1641987"/>
          </a:xfrm>
          <a:prstGeom prst="rect">
            <a:avLst/>
          </a:prstGeom>
        </p:spPr>
      </p:pic>
      <p:sp>
        <p:nvSpPr>
          <p:cNvPr id="6" name="TextBox 5">
            <a:extLst>
              <a:ext uri="{FF2B5EF4-FFF2-40B4-BE49-F238E27FC236}">
                <a16:creationId xmlns:a16="http://schemas.microsoft.com/office/drawing/2014/main" id="{D6050C4E-6C1A-4764-3B08-0F7D7446FFFB}"/>
              </a:ext>
            </a:extLst>
          </p:cNvPr>
          <p:cNvSpPr txBox="1"/>
          <p:nvPr/>
        </p:nvSpPr>
        <p:spPr>
          <a:xfrm>
            <a:off x="2019310" y="1116115"/>
            <a:ext cx="1032387"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S-S</a:t>
            </a:r>
            <a:endParaRPr lang="en-IN" sz="1400"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88647F70-9A29-842B-4CBA-286A0FE9A689}"/>
              </a:ext>
            </a:extLst>
          </p:cNvPr>
          <p:cNvSpPr txBox="1"/>
          <p:nvPr/>
        </p:nvSpPr>
        <p:spPr>
          <a:xfrm>
            <a:off x="6671789" y="1108496"/>
            <a:ext cx="713346" cy="307777"/>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S</a:t>
            </a:r>
            <a:r>
              <a:rPr lang="en-IN" sz="1400" dirty="0">
                <a:latin typeface="Arial" panose="020B0604020202020204" pitchFamily="34" charset="0"/>
                <a:cs typeface="Arial" panose="020B0604020202020204" pitchFamily="34" charset="0"/>
              </a:rPr>
              <a:t>-S</a:t>
            </a:r>
          </a:p>
        </p:txBody>
      </p:sp>
      <p:sp>
        <p:nvSpPr>
          <p:cNvPr id="8" name="TextBox 7">
            <a:extLst>
              <a:ext uri="{FF2B5EF4-FFF2-40B4-BE49-F238E27FC236}">
                <a16:creationId xmlns:a16="http://schemas.microsoft.com/office/drawing/2014/main" id="{BD77F379-5AF2-C34C-4030-6D78808DF96A}"/>
              </a:ext>
            </a:extLst>
          </p:cNvPr>
          <p:cNvSpPr txBox="1"/>
          <p:nvPr/>
        </p:nvSpPr>
        <p:spPr>
          <a:xfrm>
            <a:off x="3813443" y="1110410"/>
            <a:ext cx="734961" cy="307777"/>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S</a:t>
            </a:r>
            <a:r>
              <a:rPr lang="en-IN" sz="1400" dirty="0">
                <a:latin typeface="Arial" panose="020B0604020202020204" pitchFamily="34" charset="0"/>
                <a:cs typeface="Arial" panose="020B0604020202020204" pitchFamily="34" charset="0"/>
              </a:rPr>
              <a:t>-S</a:t>
            </a:r>
          </a:p>
        </p:txBody>
      </p:sp>
      <p:sp>
        <p:nvSpPr>
          <p:cNvPr id="13" name="TextBox 12">
            <a:extLst>
              <a:ext uri="{FF2B5EF4-FFF2-40B4-BE49-F238E27FC236}">
                <a16:creationId xmlns:a16="http://schemas.microsoft.com/office/drawing/2014/main" id="{5B4AFFE2-67FD-9855-3C48-EFD587DE4253}"/>
              </a:ext>
            </a:extLst>
          </p:cNvPr>
          <p:cNvSpPr txBox="1"/>
          <p:nvPr/>
        </p:nvSpPr>
        <p:spPr>
          <a:xfrm>
            <a:off x="4457812" y="1104623"/>
            <a:ext cx="734961" cy="307777"/>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S</a:t>
            </a:r>
            <a:r>
              <a:rPr lang="en-IN" sz="1400" dirty="0">
                <a:latin typeface="Arial" panose="020B0604020202020204" pitchFamily="34" charset="0"/>
                <a:cs typeface="Arial" panose="020B0604020202020204" pitchFamily="34" charset="0"/>
              </a:rPr>
              <a:t>-S</a:t>
            </a:r>
          </a:p>
        </p:txBody>
      </p:sp>
      <p:cxnSp>
        <p:nvCxnSpPr>
          <p:cNvPr id="20" name="Straight Connector 19">
            <a:extLst>
              <a:ext uri="{FF2B5EF4-FFF2-40B4-BE49-F238E27FC236}">
                <a16:creationId xmlns:a16="http://schemas.microsoft.com/office/drawing/2014/main" id="{2E1667C5-E19F-228A-E60E-D71BE798E158}"/>
              </a:ext>
            </a:extLst>
          </p:cNvPr>
          <p:cNvCxnSpPr/>
          <p:nvPr/>
        </p:nvCxnSpPr>
        <p:spPr>
          <a:xfrm>
            <a:off x="7052820" y="1273814"/>
            <a:ext cx="101851" cy="0"/>
          </a:xfrm>
          <a:prstGeom prst="line">
            <a:avLst/>
          </a:prstGeom>
        </p:spPr>
        <p:style>
          <a:lnRef idx="3">
            <a:schemeClr val="dk1"/>
          </a:lnRef>
          <a:fillRef idx="0">
            <a:schemeClr val="dk1"/>
          </a:fillRef>
          <a:effectRef idx="2">
            <a:schemeClr val="dk1"/>
          </a:effectRef>
          <a:fontRef idx="minor">
            <a:schemeClr val="tx1"/>
          </a:fontRef>
        </p:style>
      </p:cxnSp>
      <p:cxnSp>
        <p:nvCxnSpPr>
          <p:cNvPr id="23" name="Straight Connector 22">
            <a:extLst>
              <a:ext uri="{FF2B5EF4-FFF2-40B4-BE49-F238E27FC236}">
                <a16:creationId xmlns:a16="http://schemas.microsoft.com/office/drawing/2014/main" id="{E5E036D1-C498-36AA-77BB-A342AEBE1C21}"/>
              </a:ext>
            </a:extLst>
          </p:cNvPr>
          <p:cNvCxnSpPr>
            <a:cxnSpLocks/>
            <a:stCxn id="15" idx="1"/>
            <a:endCxn id="15" idx="1"/>
          </p:cNvCxnSpPr>
          <p:nvPr/>
        </p:nvCxnSpPr>
        <p:spPr>
          <a:xfrm>
            <a:off x="6671789" y="1262385"/>
            <a:ext cx="0" cy="0"/>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2937A89D-0940-13A8-08D0-9F7586A46E59}"/>
              </a:ext>
            </a:extLst>
          </p:cNvPr>
          <p:cNvCxnSpPr>
            <a:cxnSpLocks/>
          </p:cNvCxnSpPr>
          <p:nvPr/>
        </p:nvCxnSpPr>
        <p:spPr>
          <a:xfrm flipV="1">
            <a:off x="6696047" y="1270004"/>
            <a:ext cx="84354" cy="1"/>
          </a:xfrm>
          <a:prstGeom prst="line">
            <a:avLst/>
          </a:prstGeom>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5EBEF9B5-67DC-EEDA-3289-36FA19A7B1F7}"/>
              </a:ext>
            </a:extLst>
          </p:cNvPr>
          <p:cNvCxnSpPr>
            <a:cxnSpLocks/>
          </p:cNvCxnSpPr>
          <p:nvPr/>
        </p:nvCxnSpPr>
        <p:spPr>
          <a:xfrm>
            <a:off x="3813443" y="1267192"/>
            <a:ext cx="100602" cy="2812"/>
          </a:xfrm>
          <a:prstGeom prst="line">
            <a:avLst/>
          </a:prstGeom>
        </p:spPr>
        <p:style>
          <a:lnRef idx="3">
            <a:schemeClr val="dk1"/>
          </a:lnRef>
          <a:fillRef idx="0">
            <a:schemeClr val="dk1"/>
          </a:fillRef>
          <a:effectRef idx="2">
            <a:schemeClr val="dk1"/>
          </a:effectRef>
          <a:fontRef idx="minor">
            <a:schemeClr val="tx1"/>
          </a:fontRef>
        </p:style>
      </p:cxnSp>
      <p:cxnSp>
        <p:nvCxnSpPr>
          <p:cNvPr id="34" name="Straight Connector 33">
            <a:extLst>
              <a:ext uri="{FF2B5EF4-FFF2-40B4-BE49-F238E27FC236}">
                <a16:creationId xmlns:a16="http://schemas.microsoft.com/office/drawing/2014/main" id="{19862524-12C6-5633-DE7D-E5719684798B}"/>
              </a:ext>
            </a:extLst>
          </p:cNvPr>
          <p:cNvCxnSpPr/>
          <p:nvPr/>
        </p:nvCxnSpPr>
        <p:spPr>
          <a:xfrm>
            <a:off x="4188543" y="1270004"/>
            <a:ext cx="82467" cy="0"/>
          </a:xfrm>
          <a:prstGeom prst="line">
            <a:avLst/>
          </a:prstGeom>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85A8BB2A-1231-0AA7-C552-A764AD1E79A5}"/>
              </a:ext>
            </a:extLst>
          </p:cNvPr>
          <p:cNvCxnSpPr>
            <a:cxnSpLocks/>
          </p:cNvCxnSpPr>
          <p:nvPr/>
        </p:nvCxnSpPr>
        <p:spPr>
          <a:xfrm flipH="1">
            <a:off x="4405279" y="1262383"/>
            <a:ext cx="147114" cy="1"/>
          </a:xfrm>
          <a:prstGeom prst="line">
            <a:avLst/>
          </a:prstGeom>
        </p:spPr>
        <p:style>
          <a:lnRef idx="3">
            <a:schemeClr val="dk1"/>
          </a:lnRef>
          <a:fillRef idx="0">
            <a:schemeClr val="dk1"/>
          </a:fillRef>
          <a:effectRef idx="2">
            <a:schemeClr val="dk1"/>
          </a:effectRef>
          <a:fontRef idx="minor">
            <a:schemeClr val="tx1"/>
          </a:fontRef>
        </p:style>
      </p:cxnSp>
      <p:cxnSp>
        <p:nvCxnSpPr>
          <p:cNvPr id="42" name="Straight Connector 41">
            <a:extLst>
              <a:ext uri="{FF2B5EF4-FFF2-40B4-BE49-F238E27FC236}">
                <a16:creationId xmlns:a16="http://schemas.microsoft.com/office/drawing/2014/main" id="{CC23AED4-E86E-1506-FE9A-98545E99E70E}"/>
              </a:ext>
            </a:extLst>
          </p:cNvPr>
          <p:cNvCxnSpPr>
            <a:cxnSpLocks/>
          </p:cNvCxnSpPr>
          <p:nvPr/>
        </p:nvCxnSpPr>
        <p:spPr>
          <a:xfrm>
            <a:off x="4835770" y="1262384"/>
            <a:ext cx="151009" cy="0"/>
          </a:xfrm>
          <a:prstGeom prst="line">
            <a:avLst/>
          </a:prstGeom>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id="{F812696C-4CA4-72D6-3E5C-E4931B5F347C}"/>
              </a:ext>
            </a:extLst>
          </p:cNvPr>
          <p:cNvCxnSpPr>
            <a:cxnSpLocks/>
          </p:cNvCxnSpPr>
          <p:nvPr/>
        </p:nvCxnSpPr>
        <p:spPr>
          <a:xfrm>
            <a:off x="5066094" y="123256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51AB2334-8A7B-B54A-2C52-D38AEA9314B4}"/>
              </a:ext>
            </a:extLst>
          </p:cNvPr>
          <p:cNvSpPr txBox="1"/>
          <p:nvPr/>
        </p:nvSpPr>
        <p:spPr>
          <a:xfrm>
            <a:off x="5070118" y="1099463"/>
            <a:ext cx="734961"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S-S</a:t>
            </a:r>
            <a:endParaRPr lang="en-IN" sz="1400" dirty="0">
              <a:latin typeface="Arial" panose="020B0604020202020204" pitchFamily="34" charset="0"/>
              <a:cs typeface="Arial" panose="020B0604020202020204" pitchFamily="34" charset="0"/>
            </a:endParaRPr>
          </a:p>
        </p:txBody>
      </p:sp>
      <p:cxnSp>
        <p:nvCxnSpPr>
          <p:cNvPr id="48" name="Straight Connector 47">
            <a:extLst>
              <a:ext uri="{FF2B5EF4-FFF2-40B4-BE49-F238E27FC236}">
                <a16:creationId xmlns:a16="http://schemas.microsoft.com/office/drawing/2014/main" id="{B1825F0D-3D6C-F9C8-2AF4-AA13CFBDFBB1}"/>
              </a:ext>
            </a:extLst>
          </p:cNvPr>
          <p:cNvCxnSpPr>
            <a:cxnSpLocks/>
          </p:cNvCxnSpPr>
          <p:nvPr/>
        </p:nvCxnSpPr>
        <p:spPr>
          <a:xfrm>
            <a:off x="5104749" y="1258373"/>
            <a:ext cx="74895" cy="0"/>
          </a:xfrm>
          <a:prstGeom prst="line">
            <a:avLst/>
          </a:prstGeom>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21518AF6-85CB-CE15-3494-98A9A522E0D5}"/>
              </a:ext>
            </a:extLst>
          </p:cNvPr>
          <p:cNvCxnSpPr>
            <a:cxnSpLocks/>
          </p:cNvCxnSpPr>
          <p:nvPr/>
        </p:nvCxnSpPr>
        <p:spPr>
          <a:xfrm flipH="1">
            <a:off x="5452831" y="1259647"/>
            <a:ext cx="50579" cy="0"/>
          </a:xfrm>
          <a:prstGeom prst="line">
            <a:avLst/>
          </a:prstGeom>
        </p:spPr>
        <p:style>
          <a:lnRef idx="3">
            <a:schemeClr val="dk1"/>
          </a:lnRef>
          <a:fillRef idx="0">
            <a:schemeClr val="dk1"/>
          </a:fillRef>
          <a:effectRef idx="2">
            <a:schemeClr val="dk1"/>
          </a:effectRef>
          <a:fontRef idx="minor">
            <a:schemeClr val="tx1"/>
          </a:fontRef>
        </p:style>
      </p:cxnSp>
      <p:cxnSp>
        <p:nvCxnSpPr>
          <p:cNvPr id="54" name="Straight Connector 53">
            <a:extLst>
              <a:ext uri="{FF2B5EF4-FFF2-40B4-BE49-F238E27FC236}">
                <a16:creationId xmlns:a16="http://schemas.microsoft.com/office/drawing/2014/main" id="{C51A962D-EF48-9320-4B7C-6AEFE66FDBA5}"/>
              </a:ext>
            </a:extLst>
          </p:cNvPr>
          <p:cNvCxnSpPr>
            <a:cxnSpLocks/>
          </p:cNvCxnSpPr>
          <p:nvPr/>
        </p:nvCxnSpPr>
        <p:spPr>
          <a:xfrm>
            <a:off x="2022941" y="1273814"/>
            <a:ext cx="103481" cy="0"/>
          </a:xfrm>
          <a:prstGeom prst="line">
            <a:avLst/>
          </a:prstGeom>
        </p:spPr>
        <p:style>
          <a:lnRef idx="3">
            <a:schemeClr val="dk1"/>
          </a:lnRef>
          <a:fillRef idx="0">
            <a:schemeClr val="dk1"/>
          </a:fillRef>
          <a:effectRef idx="2">
            <a:schemeClr val="dk1"/>
          </a:effectRef>
          <a:fontRef idx="minor">
            <a:schemeClr val="tx1"/>
          </a:fontRef>
        </p:style>
      </p:cxnSp>
      <p:cxnSp>
        <p:nvCxnSpPr>
          <p:cNvPr id="60" name="Straight Connector 59">
            <a:extLst>
              <a:ext uri="{FF2B5EF4-FFF2-40B4-BE49-F238E27FC236}">
                <a16:creationId xmlns:a16="http://schemas.microsoft.com/office/drawing/2014/main" id="{BA10AAB5-E862-DC87-2686-F393193AF8A0}"/>
              </a:ext>
            </a:extLst>
          </p:cNvPr>
          <p:cNvCxnSpPr>
            <a:cxnSpLocks/>
          </p:cNvCxnSpPr>
          <p:nvPr/>
        </p:nvCxnSpPr>
        <p:spPr>
          <a:xfrm flipH="1">
            <a:off x="2400300" y="1267192"/>
            <a:ext cx="99853" cy="0"/>
          </a:xfrm>
          <a:prstGeom prst="line">
            <a:avLst/>
          </a:prstGeom>
        </p:spPr>
        <p:style>
          <a:lnRef idx="3">
            <a:schemeClr val="dk1"/>
          </a:lnRef>
          <a:fillRef idx="0">
            <a:schemeClr val="dk1"/>
          </a:fillRef>
          <a:effectRef idx="2">
            <a:schemeClr val="dk1"/>
          </a:effectRef>
          <a:fontRef idx="minor">
            <a:schemeClr val="tx1"/>
          </a:fontRef>
        </p:style>
      </p:cxnSp>
      <p:sp>
        <p:nvSpPr>
          <p:cNvPr id="62" name="Rectangle: Rounded Corners 61">
            <a:extLst>
              <a:ext uri="{FF2B5EF4-FFF2-40B4-BE49-F238E27FC236}">
                <a16:creationId xmlns:a16="http://schemas.microsoft.com/office/drawing/2014/main" id="{2061D162-4E12-8C2D-4841-DBE7F1401D6C}"/>
              </a:ext>
            </a:extLst>
          </p:cNvPr>
          <p:cNvSpPr/>
          <p:nvPr/>
        </p:nvSpPr>
        <p:spPr>
          <a:xfrm>
            <a:off x="9309961" y="954864"/>
            <a:ext cx="1953584" cy="2474136"/>
          </a:xfrm>
          <a:prstGeom prst="roundRect">
            <a:avLst/>
          </a:prstGeom>
          <a:noFill/>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Flowchart: Connector 62">
            <a:extLst>
              <a:ext uri="{FF2B5EF4-FFF2-40B4-BE49-F238E27FC236}">
                <a16:creationId xmlns:a16="http://schemas.microsoft.com/office/drawing/2014/main" id="{DE5C3A3D-C503-5031-1811-A1DAAD5C329D}"/>
              </a:ext>
            </a:extLst>
          </p:cNvPr>
          <p:cNvSpPr/>
          <p:nvPr/>
        </p:nvSpPr>
        <p:spPr>
          <a:xfrm>
            <a:off x="9389806" y="1273814"/>
            <a:ext cx="250582" cy="250186"/>
          </a:xfrm>
          <a:prstGeom prst="flowChartConnector">
            <a:avLst/>
          </a:prstGeom>
          <a:solidFill>
            <a:srgbClr val="FF49FF"/>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69" name="Straight Connector 68">
            <a:extLst>
              <a:ext uri="{FF2B5EF4-FFF2-40B4-BE49-F238E27FC236}">
                <a16:creationId xmlns:a16="http://schemas.microsoft.com/office/drawing/2014/main" id="{3D91ED51-3756-3317-54F6-BAE08C2C4159}"/>
              </a:ext>
            </a:extLst>
          </p:cNvPr>
          <p:cNvCxnSpPr>
            <a:cxnSpLocks/>
            <a:stCxn id="63" idx="4"/>
          </p:cNvCxnSpPr>
          <p:nvPr/>
        </p:nvCxnSpPr>
        <p:spPr>
          <a:xfrm>
            <a:off x="9515097" y="1524000"/>
            <a:ext cx="0" cy="250186"/>
          </a:xfrm>
          <a:prstGeom prst="line">
            <a:avLst/>
          </a:prstGeom>
        </p:spPr>
        <p:style>
          <a:lnRef idx="3">
            <a:schemeClr val="dk1"/>
          </a:lnRef>
          <a:fillRef idx="0">
            <a:schemeClr val="dk1"/>
          </a:fillRef>
          <a:effectRef idx="2">
            <a:schemeClr val="dk1"/>
          </a:effectRef>
          <a:fontRef idx="minor">
            <a:schemeClr val="tx1"/>
          </a:fontRef>
        </p:style>
      </p:cxnSp>
      <p:sp>
        <p:nvSpPr>
          <p:cNvPr id="71" name="Flowchart: Connector 70">
            <a:extLst>
              <a:ext uri="{FF2B5EF4-FFF2-40B4-BE49-F238E27FC236}">
                <a16:creationId xmlns:a16="http://schemas.microsoft.com/office/drawing/2014/main" id="{2CFF08E6-633C-0A91-2E42-5F2A2CF4496A}"/>
              </a:ext>
            </a:extLst>
          </p:cNvPr>
          <p:cNvSpPr/>
          <p:nvPr/>
        </p:nvSpPr>
        <p:spPr>
          <a:xfrm>
            <a:off x="9389806" y="1956619"/>
            <a:ext cx="250581" cy="250186"/>
          </a:xfrm>
          <a:prstGeom prst="flowChartConnector">
            <a:avLst/>
          </a:prstGeom>
          <a:solidFill>
            <a:srgbClr val="FFC5C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73" name="Straight Connector 72">
            <a:extLst>
              <a:ext uri="{FF2B5EF4-FFF2-40B4-BE49-F238E27FC236}">
                <a16:creationId xmlns:a16="http://schemas.microsoft.com/office/drawing/2014/main" id="{401C27BE-F422-73F3-B576-F639124AF6FD}"/>
              </a:ext>
            </a:extLst>
          </p:cNvPr>
          <p:cNvCxnSpPr>
            <a:cxnSpLocks/>
            <a:stCxn id="71" idx="4"/>
          </p:cNvCxnSpPr>
          <p:nvPr/>
        </p:nvCxnSpPr>
        <p:spPr>
          <a:xfrm>
            <a:off x="9515097" y="2206805"/>
            <a:ext cx="0" cy="231595"/>
          </a:xfrm>
          <a:prstGeom prst="line">
            <a:avLst/>
          </a:prstGeom>
        </p:spPr>
        <p:style>
          <a:lnRef idx="3">
            <a:schemeClr val="dk1"/>
          </a:lnRef>
          <a:fillRef idx="0">
            <a:schemeClr val="dk1"/>
          </a:fillRef>
          <a:effectRef idx="2">
            <a:schemeClr val="dk1"/>
          </a:effectRef>
          <a:fontRef idx="minor">
            <a:schemeClr val="tx1"/>
          </a:fontRef>
        </p:style>
      </p:cxnSp>
      <p:sp>
        <p:nvSpPr>
          <p:cNvPr id="75" name="Flowchart: Connector 74">
            <a:extLst>
              <a:ext uri="{FF2B5EF4-FFF2-40B4-BE49-F238E27FC236}">
                <a16:creationId xmlns:a16="http://schemas.microsoft.com/office/drawing/2014/main" id="{54487C3B-B4A7-240B-18D5-022038696967}"/>
              </a:ext>
            </a:extLst>
          </p:cNvPr>
          <p:cNvSpPr/>
          <p:nvPr/>
        </p:nvSpPr>
        <p:spPr>
          <a:xfrm>
            <a:off x="9389806" y="2723535"/>
            <a:ext cx="250578" cy="250186"/>
          </a:xfrm>
          <a:prstGeom prst="flowChartConnector">
            <a:avLst/>
          </a:prstGeom>
          <a:solidFill>
            <a:srgbClr val="2929A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6" name="Picture 75">
            <a:extLst>
              <a:ext uri="{FF2B5EF4-FFF2-40B4-BE49-F238E27FC236}">
                <a16:creationId xmlns:a16="http://schemas.microsoft.com/office/drawing/2014/main" id="{C62C8F64-6526-4A2B-0077-6EBA33CA911C}"/>
              </a:ext>
            </a:extLst>
          </p:cNvPr>
          <p:cNvPicPr>
            <a:picLocks noChangeAspect="1"/>
          </p:cNvPicPr>
          <p:nvPr/>
        </p:nvPicPr>
        <p:blipFill>
          <a:blip r:embed="rId3"/>
          <a:stretch>
            <a:fillRect/>
          </a:stretch>
        </p:blipFill>
        <p:spPr>
          <a:xfrm>
            <a:off x="9884668" y="2717552"/>
            <a:ext cx="262151" cy="262151"/>
          </a:xfrm>
          <a:prstGeom prst="rect">
            <a:avLst/>
          </a:prstGeom>
        </p:spPr>
      </p:pic>
      <p:cxnSp>
        <p:nvCxnSpPr>
          <p:cNvPr id="78" name="Straight Connector 77">
            <a:extLst>
              <a:ext uri="{FF2B5EF4-FFF2-40B4-BE49-F238E27FC236}">
                <a16:creationId xmlns:a16="http://schemas.microsoft.com/office/drawing/2014/main" id="{DF5D033E-F516-24F8-7450-328E8C604F5F}"/>
              </a:ext>
            </a:extLst>
          </p:cNvPr>
          <p:cNvCxnSpPr>
            <a:stCxn id="75" idx="4"/>
          </p:cNvCxnSpPr>
          <p:nvPr/>
        </p:nvCxnSpPr>
        <p:spPr>
          <a:xfrm>
            <a:off x="9515095" y="2973721"/>
            <a:ext cx="0" cy="202098"/>
          </a:xfrm>
          <a:prstGeom prst="line">
            <a:avLst/>
          </a:prstGeom>
        </p:spPr>
        <p:style>
          <a:lnRef idx="3">
            <a:schemeClr val="dk1"/>
          </a:lnRef>
          <a:fillRef idx="0">
            <a:schemeClr val="dk1"/>
          </a:fillRef>
          <a:effectRef idx="2">
            <a:schemeClr val="dk1"/>
          </a:effectRef>
          <a:fontRef idx="minor">
            <a:schemeClr val="tx1"/>
          </a:fontRef>
        </p:style>
      </p:cxnSp>
      <p:cxnSp>
        <p:nvCxnSpPr>
          <p:cNvPr id="80" name="Straight Connector 79">
            <a:extLst>
              <a:ext uri="{FF2B5EF4-FFF2-40B4-BE49-F238E27FC236}">
                <a16:creationId xmlns:a16="http://schemas.microsoft.com/office/drawing/2014/main" id="{15AF32FA-CA5D-DD94-C015-80F68C68D99F}"/>
              </a:ext>
            </a:extLst>
          </p:cNvPr>
          <p:cNvCxnSpPr>
            <a:cxnSpLocks/>
            <a:stCxn id="76" idx="2"/>
          </p:cNvCxnSpPr>
          <p:nvPr/>
        </p:nvCxnSpPr>
        <p:spPr>
          <a:xfrm>
            <a:off x="10015744" y="2979703"/>
            <a:ext cx="0" cy="196116"/>
          </a:xfrm>
          <a:prstGeom prst="line">
            <a:avLst/>
          </a:prstGeom>
        </p:spPr>
        <p:style>
          <a:lnRef idx="3">
            <a:schemeClr val="dk1"/>
          </a:lnRef>
          <a:fillRef idx="0">
            <a:schemeClr val="dk1"/>
          </a:fillRef>
          <a:effectRef idx="2">
            <a:schemeClr val="dk1"/>
          </a:effectRef>
          <a:fontRef idx="minor">
            <a:schemeClr val="tx1"/>
          </a:fontRef>
        </p:style>
      </p:cxnSp>
      <p:cxnSp>
        <p:nvCxnSpPr>
          <p:cNvPr id="83" name="Straight Connector 82">
            <a:extLst>
              <a:ext uri="{FF2B5EF4-FFF2-40B4-BE49-F238E27FC236}">
                <a16:creationId xmlns:a16="http://schemas.microsoft.com/office/drawing/2014/main" id="{A9B499A8-5EA6-AB8E-0A7F-6A671E279FD9}"/>
              </a:ext>
            </a:extLst>
          </p:cNvPr>
          <p:cNvCxnSpPr>
            <a:stCxn id="75" idx="6"/>
            <a:endCxn id="76" idx="1"/>
          </p:cNvCxnSpPr>
          <p:nvPr/>
        </p:nvCxnSpPr>
        <p:spPr>
          <a:xfrm>
            <a:off x="9640384" y="2848628"/>
            <a:ext cx="244284" cy="0"/>
          </a:xfrm>
          <a:prstGeom prst="line">
            <a:avLst/>
          </a:prstGeom>
        </p:spPr>
        <p:style>
          <a:lnRef idx="3">
            <a:schemeClr val="dk1"/>
          </a:lnRef>
          <a:fillRef idx="0">
            <a:schemeClr val="dk1"/>
          </a:fillRef>
          <a:effectRef idx="2">
            <a:schemeClr val="dk1"/>
          </a:effectRef>
          <a:fontRef idx="minor">
            <a:schemeClr val="tx1"/>
          </a:fontRef>
        </p:style>
      </p:cxnSp>
      <p:sp>
        <p:nvSpPr>
          <p:cNvPr id="84" name="TextBox 83">
            <a:extLst>
              <a:ext uri="{FF2B5EF4-FFF2-40B4-BE49-F238E27FC236}">
                <a16:creationId xmlns:a16="http://schemas.microsoft.com/office/drawing/2014/main" id="{AADB9184-20B2-AA2D-94C6-84F0DBEEABF6}"/>
              </a:ext>
            </a:extLst>
          </p:cNvPr>
          <p:cNvSpPr txBox="1"/>
          <p:nvPr/>
        </p:nvSpPr>
        <p:spPr>
          <a:xfrm>
            <a:off x="9576741" y="1270003"/>
            <a:ext cx="2429474"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N-linked glycosylation</a:t>
            </a:r>
            <a:endParaRPr lang="en-IN" sz="1200" dirty="0">
              <a:latin typeface="Arial" panose="020B0604020202020204" pitchFamily="34" charset="0"/>
              <a:cs typeface="Arial" panose="020B0604020202020204" pitchFamily="34" charset="0"/>
            </a:endParaRPr>
          </a:p>
        </p:txBody>
      </p:sp>
      <p:sp>
        <p:nvSpPr>
          <p:cNvPr id="85" name="TextBox 84">
            <a:extLst>
              <a:ext uri="{FF2B5EF4-FFF2-40B4-BE49-F238E27FC236}">
                <a16:creationId xmlns:a16="http://schemas.microsoft.com/office/drawing/2014/main" id="{D151D4D5-8BB9-C3BA-5C55-C3FCAEA2A9F8}"/>
              </a:ext>
            </a:extLst>
          </p:cNvPr>
          <p:cNvSpPr txBox="1"/>
          <p:nvPr/>
        </p:nvSpPr>
        <p:spPr>
          <a:xfrm>
            <a:off x="9576741" y="1974681"/>
            <a:ext cx="2744103"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O-linked glycosylation</a:t>
            </a:r>
            <a:endParaRPr lang="en-IN" sz="1200" dirty="0">
              <a:latin typeface="Arial" panose="020B0604020202020204" pitchFamily="34" charset="0"/>
              <a:cs typeface="Arial" panose="020B0604020202020204" pitchFamily="34" charset="0"/>
            </a:endParaRPr>
          </a:p>
        </p:txBody>
      </p:sp>
      <p:sp>
        <p:nvSpPr>
          <p:cNvPr id="86" name="TextBox 85">
            <a:extLst>
              <a:ext uri="{FF2B5EF4-FFF2-40B4-BE49-F238E27FC236}">
                <a16:creationId xmlns:a16="http://schemas.microsoft.com/office/drawing/2014/main" id="{6496BEF7-68E4-FA24-160B-53A7D53B38F7}"/>
              </a:ext>
            </a:extLst>
          </p:cNvPr>
          <p:cNvSpPr txBox="1"/>
          <p:nvPr/>
        </p:nvSpPr>
        <p:spPr>
          <a:xfrm>
            <a:off x="10107481" y="2717552"/>
            <a:ext cx="2055083"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Disulfide bond </a:t>
            </a:r>
            <a:endParaRPr lang="en-IN" sz="1200" dirty="0">
              <a:latin typeface="Arial" panose="020B0604020202020204" pitchFamily="34" charset="0"/>
              <a:cs typeface="Arial" panose="020B0604020202020204" pitchFamily="34" charset="0"/>
            </a:endParaRPr>
          </a:p>
        </p:txBody>
      </p:sp>
      <p:sp>
        <p:nvSpPr>
          <p:cNvPr id="87" name="TextBox 86">
            <a:extLst>
              <a:ext uri="{FF2B5EF4-FFF2-40B4-BE49-F238E27FC236}">
                <a16:creationId xmlns:a16="http://schemas.microsoft.com/office/drawing/2014/main" id="{270DCFB6-C505-DF51-E711-4F69BB1CB0DC}"/>
              </a:ext>
            </a:extLst>
          </p:cNvPr>
          <p:cNvSpPr txBox="1"/>
          <p:nvPr/>
        </p:nvSpPr>
        <p:spPr>
          <a:xfrm>
            <a:off x="2023853" y="2613105"/>
            <a:ext cx="2674375" cy="461665"/>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Resolved in mouse</a:t>
            </a:r>
          </a:p>
          <a:p>
            <a:r>
              <a:rPr lang="en-US" sz="1200" dirty="0">
                <a:latin typeface="Arial" panose="020B0604020202020204" pitchFamily="34" charset="0"/>
                <a:cs typeface="Arial" panose="020B0604020202020204" pitchFamily="34" charset="0"/>
              </a:rPr>
              <a:t>      (PDB:5GV3) </a:t>
            </a:r>
            <a:endParaRPr lang="en-IN" sz="1200" dirty="0">
              <a:latin typeface="Arial" panose="020B0604020202020204" pitchFamily="34" charset="0"/>
              <a:cs typeface="Arial" panose="020B0604020202020204" pitchFamily="34" charset="0"/>
            </a:endParaRPr>
          </a:p>
        </p:txBody>
      </p:sp>
      <p:cxnSp>
        <p:nvCxnSpPr>
          <p:cNvPr id="89" name="Straight Arrow Connector 88">
            <a:extLst>
              <a:ext uri="{FF2B5EF4-FFF2-40B4-BE49-F238E27FC236}">
                <a16:creationId xmlns:a16="http://schemas.microsoft.com/office/drawing/2014/main" id="{22401478-14B5-06F0-F4EF-DB0B18566E50}"/>
              </a:ext>
            </a:extLst>
          </p:cNvPr>
          <p:cNvCxnSpPr>
            <a:cxnSpLocks/>
          </p:cNvCxnSpPr>
          <p:nvPr/>
        </p:nvCxnSpPr>
        <p:spPr>
          <a:xfrm>
            <a:off x="1848867" y="2645200"/>
            <a:ext cx="238090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93" name="TextBox 92">
            <a:extLst>
              <a:ext uri="{FF2B5EF4-FFF2-40B4-BE49-F238E27FC236}">
                <a16:creationId xmlns:a16="http://schemas.microsoft.com/office/drawing/2014/main" id="{AB6E1DF5-CD13-CCD5-8FF9-EFD4415B7CFE}"/>
              </a:ext>
            </a:extLst>
          </p:cNvPr>
          <p:cNvSpPr txBox="1"/>
          <p:nvPr/>
        </p:nvSpPr>
        <p:spPr>
          <a:xfrm>
            <a:off x="5002181" y="2632513"/>
            <a:ext cx="3120873" cy="461665"/>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Resolved in mouse (PDB:5GV0)</a:t>
            </a:r>
          </a:p>
          <a:p>
            <a:r>
              <a:rPr lang="en-IN" sz="1200" dirty="0">
                <a:latin typeface="Arial" panose="020B0604020202020204" pitchFamily="34" charset="0"/>
                <a:cs typeface="Arial" panose="020B0604020202020204" pitchFamily="34" charset="0"/>
              </a:rPr>
              <a:t>and in Humans(PDB:4AKM)</a:t>
            </a:r>
          </a:p>
        </p:txBody>
      </p:sp>
      <p:cxnSp>
        <p:nvCxnSpPr>
          <p:cNvPr id="98" name="Straight Arrow Connector 97">
            <a:extLst>
              <a:ext uri="{FF2B5EF4-FFF2-40B4-BE49-F238E27FC236}">
                <a16:creationId xmlns:a16="http://schemas.microsoft.com/office/drawing/2014/main" id="{2894F311-AEC1-BE2E-1F89-35973A915AFF}"/>
              </a:ext>
            </a:extLst>
          </p:cNvPr>
          <p:cNvCxnSpPr>
            <a:cxnSpLocks/>
          </p:cNvCxnSpPr>
          <p:nvPr/>
        </p:nvCxnSpPr>
        <p:spPr>
          <a:xfrm>
            <a:off x="7385135" y="2640970"/>
            <a:ext cx="563714"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01" name="Straight Arrow Connector 100">
            <a:extLst>
              <a:ext uri="{FF2B5EF4-FFF2-40B4-BE49-F238E27FC236}">
                <a16:creationId xmlns:a16="http://schemas.microsoft.com/office/drawing/2014/main" id="{7530A11C-FC28-5571-A92D-7BC6B20F8C46}"/>
              </a:ext>
            </a:extLst>
          </p:cNvPr>
          <p:cNvCxnSpPr>
            <a:cxnSpLocks/>
          </p:cNvCxnSpPr>
          <p:nvPr/>
        </p:nvCxnSpPr>
        <p:spPr>
          <a:xfrm>
            <a:off x="5070118" y="2645200"/>
            <a:ext cx="221367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103" name="TextBox 102">
            <a:extLst>
              <a:ext uri="{FF2B5EF4-FFF2-40B4-BE49-F238E27FC236}">
                <a16:creationId xmlns:a16="http://schemas.microsoft.com/office/drawing/2014/main" id="{43AD26AC-61B7-2A3E-8B67-B2CD2BFE92B0}"/>
              </a:ext>
            </a:extLst>
          </p:cNvPr>
          <p:cNvSpPr txBox="1"/>
          <p:nvPr/>
        </p:nvSpPr>
        <p:spPr>
          <a:xfrm>
            <a:off x="6908219" y="2579052"/>
            <a:ext cx="3037575" cy="461665"/>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        Resolved in Human</a:t>
            </a:r>
          </a:p>
          <a:p>
            <a:r>
              <a:rPr lang="en-IN" sz="1200" dirty="0">
                <a:latin typeface="Arial" panose="020B0604020202020204" pitchFamily="34" charset="0"/>
                <a:cs typeface="Arial" panose="020B0604020202020204" pitchFamily="34" charset="0"/>
              </a:rPr>
              <a:t>    (PDB:2MOF and 2MOM)</a:t>
            </a:r>
          </a:p>
        </p:txBody>
      </p:sp>
      <p:pic>
        <p:nvPicPr>
          <p:cNvPr id="12" name="Picture 11">
            <a:extLst>
              <a:ext uri="{FF2B5EF4-FFF2-40B4-BE49-F238E27FC236}">
                <a16:creationId xmlns:a16="http://schemas.microsoft.com/office/drawing/2014/main" id="{A1E879F5-B664-9E43-5181-BE715DE68CB2}"/>
              </a:ext>
            </a:extLst>
          </p:cNvPr>
          <p:cNvPicPr>
            <a:picLocks noChangeAspect="1"/>
          </p:cNvPicPr>
          <p:nvPr/>
        </p:nvPicPr>
        <p:blipFill>
          <a:blip r:embed="rId4">
            <a:extLst>
              <a:ext uri="{28A0092B-C50C-407E-A947-70E740481C1C}">
                <a14:useLocalDpi xmlns:a14="http://schemas.microsoft.com/office/drawing/2010/main" val="0"/>
              </a:ext>
            </a:extLst>
          </a:blip>
          <a:srcRect l="23789" t="32878" r="36529" b="31251"/>
          <a:stretch/>
        </p:blipFill>
        <p:spPr>
          <a:xfrm>
            <a:off x="1847511" y="3092246"/>
            <a:ext cx="1591695" cy="896055"/>
          </a:xfrm>
          <a:prstGeom prst="rect">
            <a:avLst/>
          </a:prstGeom>
        </p:spPr>
      </p:pic>
      <p:pic>
        <p:nvPicPr>
          <p:cNvPr id="16" name="Picture 15">
            <a:extLst>
              <a:ext uri="{FF2B5EF4-FFF2-40B4-BE49-F238E27FC236}">
                <a16:creationId xmlns:a16="http://schemas.microsoft.com/office/drawing/2014/main" id="{93C1D85F-300D-D41F-4137-9171A8132B73}"/>
              </a:ext>
            </a:extLst>
          </p:cNvPr>
          <p:cNvPicPr>
            <a:picLocks noChangeAspect="1"/>
          </p:cNvPicPr>
          <p:nvPr/>
        </p:nvPicPr>
        <p:blipFill>
          <a:blip r:embed="rId5">
            <a:extLst>
              <a:ext uri="{28A0092B-C50C-407E-A947-70E740481C1C}">
                <a14:useLocalDpi xmlns:a14="http://schemas.microsoft.com/office/drawing/2010/main" val="0"/>
              </a:ext>
            </a:extLst>
          </a:blip>
          <a:srcRect l="27349" t="25257" r="32769" b="33330"/>
          <a:stretch/>
        </p:blipFill>
        <p:spPr>
          <a:xfrm>
            <a:off x="5179644" y="3048541"/>
            <a:ext cx="1530819" cy="989966"/>
          </a:xfrm>
          <a:prstGeom prst="rect">
            <a:avLst/>
          </a:prstGeom>
        </p:spPr>
      </p:pic>
      <p:pic>
        <p:nvPicPr>
          <p:cNvPr id="18" name="Picture 17">
            <a:extLst>
              <a:ext uri="{FF2B5EF4-FFF2-40B4-BE49-F238E27FC236}">
                <a16:creationId xmlns:a16="http://schemas.microsoft.com/office/drawing/2014/main" id="{ED97DA34-D21C-1C69-5298-C92A9EAA1A64}"/>
              </a:ext>
            </a:extLst>
          </p:cNvPr>
          <p:cNvPicPr>
            <a:picLocks noChangeAspect="1"/>
          </p:cNvPicPr>
          <p:nvPr/>
        </p:nvPicPr>
        <p:blipFill>
          <a:blip r:embed="rId6">
            <a:extLst>
              <a:ext uri="{28A0092B-C50C-407E-A947-70E740481C1C}">
                <a14:useLocalDpi xmlns:a14="http://schemas.microsoft.com/office/drawing/2010/main" val="0"/>
              </a:ext>
            </a:extLst>
          </a:blip>
          <a:srcRect l="33022" t="28337" r="26273" b="38342"/>
          <a:stretch/>
        </p:blipFill>
        <p:spPr>
          <a:xfrm>
            <a:off x="6731826" y="3102635"/>
            <a:ext cx="1610924" cy="821264"/>
          </a:xfrm>
          <a:prstGeom prst="rect">
            <a:avLst/>
          </a:prstGeom>
        </p:spPr>
      </p:pic>
      <p:pic>
        <p:nvPicPr>
          <p:cNvPr id="21" name="Picture 20">
            <a:extLst>
              <a:ext uri="{FF2B5EF4-FFF2-40B4-BE49-F238E27FC236}">
                <a16:creationId xmlns:a16="http://schemas.microsoft.com/office/drawing/2014/main" id="{D4CA1EC3-6B3F-B216-ECBB-CC6F52A8B26A}"/>
              </a:ext>
            </a:extLst>
          </p:cNvPr>
          <p:cNvPicPr>
            <a:picLocks noChangeAspect="1"/>
          </p:cNvPicPr>
          <p:nvPr/>
        </p:nvPicPr>
        <p:blipFill>
          <a:blip r:embed="rId7">
            <a:extLst>
              <a:ext uri="{28A0092B-C50C-407E-A947-70E740481C1C}">
                <a14:useLocalDpi xmlns:a14="http://schemas.microsoft.com/office/drawing/2010/main" val="0"/>
              </a:ext>
            </a:extLst>
          </a:blip>
          <a:srcRect l="33820" t="19355" r="43792" b="9056"/>
          <a:stretch/>
        </p:blipFill>
        <p:spPr>
          <a:xfrm>
            <a:off x="8454832" y="3069966"/>
            <a:ext cx="657784" cy="1309969"/>
          </a:xfrm>
          <a:prstGeom prst="rect">
            <a:avLst/>
          </a:prstGeom>
        </p:spPr>
      </p:pic>
      <p:sp>
        <p:nvSpPr>
          <p:cNvPr id="22" name="TextBox 21">
            <a:extLst>
              <a:ext uri="{FF2B5EF4-FFF2-40B4-BE49-F238E27FC236}">
                <a16:creationId xmlns:a16="http://schemas.microsoft.com/office/drawing/2014/main" id="{DAD9E5D5-FF18-A855-C17B-DAB52A3144BA}"/>
              </a:ext>
            </a:extLst>
          </p:cNvPr>
          <p:cNvSpPr txBox="1"/>
          <p:nvPr/>
        </p:nvSpPr>
        <p:spPr>
          <a:xfrm>
            <a:off x="3324928" y="3327013"/>
            <a:ext cx="1003801"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(5GV3)</a:t>
            </a:r>
          </a:p>
        </p:txBody>
      </p:sp>
      <p:sp>
        <p:nvSpPr>
          <p:cNvPr id="24" name="TextBox 23">
            <a:extLst>
              <a:ext uri="{FF2B5EF4-FFF2-40B4-BE49-F238E27FC236}">
                <a16:creationId xmlns:a16="http://schemas.microsoft.com/office/drawing/2014/main" id="{8348A606-A527-2D27-9DCF-4D82FB644B33}"/>
              </a:ext>
            </a:extLst>
          </p:cNvPr>
          <p:cNvSpPr txBox="1"/>
          <p:nvPr/>
        </p:nvSpPr>
        <p:spPr>
          <a:xfrm>
            <a:off x="5604485" y="3900008"/>
            <a:ext cx="1024574"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(5GVO)</a:t>
            </a:r>
          </a:p>
        </p:txBody>
      </p:sp>
      <p:sp>
        <p:nvSpPr>
          <p:cNvPr id="25" name="TextBox 24">
            <a:extLst>
              <a:ext uri="{FF2B5EF4-FFF2-40B4-BE49-F238E27FC236}">
                <a16:creationId xmlns:a16="http://schemas.microsoft.com/office/drawing/2014/main" id="{163E7886-D301-0600-1504-AA9DC692BCBA}"/>
              </a:ext>
            </a:extLst>
          </p:cNvPr>
          <p:cNvSpPr txBox="1"/>
          <p:nvPr/>
        </p:nvSpPr>
        <p:spPr>
          <a:xfrm>
            <a:off x="7288975" y="3932356"/>
            <a:ext cx="1823641"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(4AKM)</a:t>
            </a:r>
          </a:p>
        </p:txBody>
      </p:sp>
      <p:sp>
        <p:nvSpPr>
          <p:cNvPr id="26" name="TextBox 25">
            <a:extLst>
              <a:ext uri="{FF2B5EF4-FFF2-40B4-BE49-F238E27FC236}">
                <a16:creationId xmlns:a16="http://schemas.microsoft.com/office/drawing/2014/main" id="{06A7010F-AC40-517E-E1F4-DA99E0006C5F}"/>
              </a:ext>
            </a:extLst>
          </p:cNvPr>
          <p:cNvSpPr txBox="1"/>
          <p:nvPr/>
        </p:nvSpPr>
        <p:spPr>
          <a:xfrm>
            <a:off x="8733565" y="3636944"/>
            <a:ext cx="1610924"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(2MOF)</a:t>
            </a:r>
          </a:p>
        </p:txBody>
      </p:sp>
      <p:sp>
        <p:nvSpPr>
          <p:cNvPr id="33" name="TextBox 32">
            <a:extLst>
              <a:ext uri="{FF2B5EF4-FFF2-40B4-BE49-F238E27FC236}">
                <a16:creationId xmlns:a16="http://schemas.microsoft.com/office/drawing/2014/main" id="{0388DED9-1535-C31B-A445-499A4F793BD6}"/>
              </a:ext>
            </a:extLst>
          </p:cNvPr>
          <p:cNvSpPr txBox="1"/>
          <p:nvPr/>
        </p:nvSpPr>
        <p:spPr>
          <a:xfrm>
            <a:off x="12290" y="725372"/>
            <a:ext cx="2674375"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Domain Architecture:</a:t>
            </a:r>
            <a:endParaRPr lang="en-IN" sz="1200" b="1"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432B0C6-3EB4-8259-58F5-D8930526EF6D}"/>
              </a:ext>
            </a:extLst>
          </p:cNvPr>
          <p:cNvPicPr>
            <a:picLocks noChangeAspect="1"/>
          </p:cNvPicPr>
          <p:nvPr/>
        </p:nvPicPr>
        <p:blipFill>
          <a:blip r:embed="rId8"/>
          <a:stretch>
            <a:fillRect/>
          </a:stretch>
        </p:blipFill>
        <p:spPr>
          <a:xfrm>
            <a:off x="2614791" y="4361548"/>
            <a:ext cx="3050808" cy="17052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E6954B1C-32B8-F11F-754E-4127A90B3523}"/>
              </a:ext>
            </a:extLst>
          </p:cNvPr>
          <p:cNvSpPr txBox="1"/>
          <p:nvPr/>
        </p:nvSpPr>
        <p:spPr>
          <a:xfrm>
            <a:off x="201992" y="4373819"/>
            <a:ext cx="2674375"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Alpha Fold Structure</a:t>
            </a:r>
            <a:endParaRPr lang="en-IN" sz="1200" b="1"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D7014E7-6BCE-D40B-69CC-8156F773BC5A}"/>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742982D5-B647-E83C-202A-F9595E0B6218}"/>
              </a:ext>
            </a:extLst>
          </p:cNvPr>
          <p:cNvSpPr txBox="1"/>
          <p:nvPr/>
        </p:nvSpPr>
        <p:spPr>
          <a:xfrm>
            <a:off x="1349477" y="-44696"/>
            <a:ext cx="10055942"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STRUCTURAL INFORMATION OF LAMP2A</a:t>
            </a:r>
          </a:p>
        </p:txBody>
      </p:sp>
      <p:cxnSp>
        <p:nvCxnSpPr>
          <p:cNvPr id="11" name="Straight Connector 10">
            <a:extLst>
              <a:ext uri="{FF2B5EF4-FFF2-40B4-BE49-F238E27FC236}">
                <a16:creationId xmlns:a16="http://schemas.microsoft.com/office/drawing/2014/main" id="{E1270C93-731E-EFBB-D7FC-BF2979E928BB}"/>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9C87345-3E4C-C90A-B3F1-7E70A7A8391B}"/>
              </a:ext>
            </a:extLst>
          </p:cNvPr>
          <p:cNvSpPr txBox="1"/>
          <p:nvPr/>
        </p:nvSpPr>
        <p:spPr>
          <a:xfrm>
            <a:off x="0" y="6404965"/>
            <a:ext cx="4188543" cy="369332"/>
          </a:xfrm>
          <a:prstGeom prst="rect">
            <a:avLst/>
          </a:prstGeom>
          <a:noFill/>
        </p:spPr>
        <p:txBody>
          <a:bodyPr wrap="square">
            <a:spAutoFit/>
          </a:bodyPr>
          <a:lstStyle/>
          <a:p>
            <a:r>
              <a:rPr lang="en-IN" i="1" dirty="0">
                <a:ea typeface="Times New Roman" panose="02020603050405020304" pitchFamily="18" charset="0"/>
                <a:cs typeface="Times New Roman" panose="02020603050405020304" pitchFamily="18" charset="0"/>
              </a:rPr>
              <a:t>Nucleic Acids Research </a:t>
            </a:r>
            <a:r>
              <a:rPr lang="en-IN" sz="1800" b="1" dirty="0">
                <a:effectLst/>
                <a:ea typeface="Times New Roman" panose="02020603050405020304" pitchFamily="18" charset="0"/>
                <a:cs typeface="Times New Roman" panose="02020603050405020304" pitchFamily="18" charset="0"/>
              </a:rPr>
              <a:t>2024</a:t>
            </a:r>
            <a:r>
              <a:rPr lang="en-IN" sz="1800" dirty="0">
                <a:effectLst/>
                <a:ea typeface="Times New Roman" panose="02020603050405020304" pitchFamily="18" charset="0"/>
                <a:cs typeface="Times New Roman" panose="02020603050405020304" pitchFamily="18" charset="0"/>
              </a:rPr>
              <a:t>, </a:t>
            </a:r>
            <a:r>
              <a:rPr lang="en-IN" sz="1800" i="1" dirty="0">
                <a:effectLst/>
                <a:ea typeface="Times New Roman" panose="02020603050405020304" pitchFamily="18" charset="0"/>
                <a:cs typeface="Times New Roman" panose="02020603050405020304" pitchFamily="18" charset="0"/>
              </a:rPr>
              <a:t>52</a:t>
            </a:r>
            <a:r>
              <a:rPr lang="en-IN" sz="1800" dirty="0">
                <a:effectLst/>
                <a:ea typeface="Times New Roman" panose="02020603050405020304" pitchFamily="18" charset="0"/>
                <a:cs typeface="Times New Roman" panose="02020603050405020304" pitchFamily="18" charset="0"/>
              </a:rPr>
              <a:t> , 368-375</a:t>
            </a:r>
            <a:endParaRPr lang="en-IN" dirty="0"/>
          </a:p>
        </p:txBody>
      </p:sp>
      <p:sp>
        <p:nvSpPr>
          <p:cNvPr id="3" name="TextBox 2">
            <a:extLst>
              <a:ext uri="{FF2B5EF4-FFF2-40B4-BE49-F238E27FC236}">
                <a16:creationId xmlns:a16="http://schemas.microsoft.com/office/drawing/2014/main" id="{80B38B0F-0081-0543-5D18-B7E943F09016}"/>
              </a:ext>
            </a:extLst>
          </p:cNvPr>
          <p:cNvSpPr txBox="1"/>
          <p:nvPr/>
        </p:nvSpPr>
        <p:spPr>
          <a:xfrm>
            <a:off x="11007867" y="6468587"/>
            <a:ext cx="1531374" cy="369332"/>
          </a:xfrm>
          <a:prstGeom prst="rect">
            <a:avLst/>
          </a:prstGeom>
          <a:noFill/>
        </p:spPr>
        <p:txBody>
          <a:bodyPr wrap="square">
            <a:spAutoFit/>
          </a:bodyPr>
          <a:lstStyle/>
          <a:p>
            <a:pPr algn="ctr"/>
            <a:r>
              <a:rPr lang="en-IN" dirty="0"/>
              <a:t>8</a:t>
            </a:r>
          </a:p>
        </p:txBody>
      </p:sp>
    </p:spTree>
    <p:extLst>
      <p:ext uri="{BB962C8B-B14F-4D97-AF65-F5344CB8AC3E}">
        <p14:creationId xmlns:p14="http://schemas.microsoft.com/office/powerpoint/2010/main" val="3134327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C7075-60C9-B691-1D5B-FD250E530DB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06F19E9-C2DB-5FB1-66D4-2C328EEB257C}"/>
              </a:ext>
            </a:extLst>
          </p:cNvPr>
          <p:cNvPicPr>
            <a:picLocks noChangeAspect="1"/>
          </p:cNvPicPr>
          <p:nvPr/>
        </p:nvPicPr>
        <p:blipFill>
          <a:blip r:embed="rId2"/>
          <a:stretch>
            <a:fillRect/>
          </a:stretch>
        </p:blipFill>
        <p:spPr>
          <a:xfrm rot="5400000">
            <a:off x="1396790" y="1273446"/>
            <a:ext cx="2364804" cy="1446037"/>
          </a:xfrm>
          <a:prstGeom prst="rect">
            <a:avLst/>
          </a:prstGeom>
        </p:spPr>
      </p:pic>
      <p:sp>
        <p:nvSpPr>
          <p:cNvPr id="9" name="Rectangle 8">
            <a:extLst>
              <a:ext uri="{FF2B5EF4-FFF2-40B4-BE49-F238E27FC236}">
                <a16:creationId xmlns:a16="http://schemas.microsoft.com/office/drawing/2014/main" id="{A54F191F-14AE-5A4D-C2B2-8B4483DE5C2D}"/>
              </a:ext>
            </a:extLst>
          </p:cNvPr>
          <p:cNvSpPr/>
          <p:nvPr/>
        </p:nvSpPr>
        <p:spPr>
          <a:xfrm>
            <a:off x="0" y="-9745"/>
            <a:ext cx="12192000" cy="537241"/>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E8194840-8CEC-A403-26B7-59197C007926}"/>
              </a:ext>
            </a:extLst>
          </p:cNvPr>
          <p:cNvSpPr txBox="1"/>
          <p:nvPr/>
        </p:nvSpPr>
        <p:spPr>
          <a:xfrm>
            <a:off x="1507167" y="-44992"/>
            <a:ext cx="9177667" cy="646331"/>
          </a:xfrm>
          <a:prstGeom prst="rect">
            <a:avLst/>
          </a:prstGeom>
          <a:noFill/>
        </p:spPr>
        <p:txBody>
          <a:bodyPr wrap="square" rtlCol="0">
            <a:spAutoFit/>
          </a:bodyPr>
          <a:lstStyle/>
          <a:p>
            <a:pPr algn="ctr"/>
            <a:r>
              <a:rPr lang="en-IN" sz="3600" b="1" dirty="0">
                <a:solidFill>
                  <a:schemeClr val="bg1"/>
                </a:solidFill>
                <a:latin typeface="Arial" panose="020B0604020202020204" pitchFamily="34" charset="0"/>
                <a:cs typeface="Arial" panose="020B0604020202020204" pitchFamily="34" charset="0"/>
              </a:rPr>
              <a:t>COMPUTATIONAL APPROACHES</a:t>
            </a:r>
          </a:p>
        </p:txBody>
      </p:sp>
      <p:pic>
        <p:nvPicPr>
          <p:cNvPr id="28" name="Picture 27">
            <a:extLst>
              <a:ext uri="{FF2B5EF4-FFF2-40B4-BE49-F238E27FC236}">
                <a16:creationId xmlns:a16="http://schemas.microsoft.com/office/drawing/2014/main" id="{E4BE7B7B-74D0-AA4D-BB52-65A5D29C05A1}"/>
              </a:ext>
            </a:extLst>
          </p:cNvPr>
          <p:cNvPicPr>
            <a:picLocks noChangeAspect="1"/>
          </p:cNvPicPr>
          <p:nvPr/>
        </p:nvPicPr>
        <p:blipFill>
          <a:blip r:embed="rId3"/>
          <a:stretch>
            <a:fillRect/>
          </a:stretch>
        </p:blipFill>
        <p:spPr>
          <a:xfrm>
            <a:off x="5256564" y="1015854"/>
            <a:ext cx="1164046" cy="1993739"/>
          </a:xfrm>
          <a:prstGeom prst="rect">
            <a:avLst/>
          </a:prstGeom>
        </p:spPr>
      </p:pic>
      <p:cxnSp>
        <p:nvCxnSpPr>
          <p:cNvPr id="11" name="Straight Connector 10">
            <a:extLst>
              <a:ext uri="{FF2B5EF4-FFF2-40B4-BE49-F238E27FC236}">
                <a16:creationId xmlns:a16="http://schemas.microsoft.com/office/drawing/2014/main" id="{A2F4C254-22BA-8ECB-5BF0-EF96A5B8CB1C}"/>
              </a:ext>
            </a:extLst>
          </p:cNvPr>
          <p:cNvCxnSpPr/>
          <p:nvPr/>
        </p:nvCxnSpPr>
        <p:spPr>
          <a:xfrm>
            <a:off x="0" y="6339592"/>
            <a:ext cx="12167418"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27043C61-7F3A-376D-48EE-45C1B42A2E8F}"/>
              </a:ext>
            </a:extLst>
          </p:cNvPr>
          <p:cNvSpPr/>
          <p:nvPr/>
        </p:nvSpPr>
        <p:spPr>
          <a:xfrm>
            <a:off x="1473764" y="706336"/>
            <a:ext cx="2210859" cy="2303257"/>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10BFF7E7-4270-DD1A-380E-8CBB2F333D19}"/>
              </a:ext>
            </a:extLst>
          </p:cNvPr>
          <p:cNvSpPr txBox="1"/>
          <p:nvPr/>
        </p:nvSpPr>
        <p:spPr>
          <a:xfrm>
            <a:off x="1709738" y="704972"/>
            <a:ext cx="1895876"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Alpha Fold Structure</a:t>
            </a:r>
            <a:endParaRPr lang="en-IN" sz="1200" b="1"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52C6C401-3AC9-1992-D9BE-473363D49147}"/>
              </a:ext>
            </a:extLst>
          </p:cNvPr>
          <p:cNvSpPr/>
          <p:nvPr/>
        </p:nvSpPr>
        <p:spPr>
          <a:xfrm>
            <a:off x="4733158" y="706336"/>
            <a:ext cx="2210859" cy="2303257"/>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B62E63A7-0D2C-A726-450C-16F58200D772}"/>
              </a:ext>
            </a:extLst>
          </p:cNvPr>
          <p:cNvSpPr txBox="1"/>
          <p:nvPr/>
        </p:nvSpPr>
        <p:spPr>
          <a:xfrm>
            <a:off x="4862912" y="716467"/>
            <a:ext cx="2235439"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Loop Refining (</a:t>
            </a:r>
            <a:r>
              <a:rPr lang="en-US" sz="1200" b="1" dirty="0" err="1">
                <a:latin typeface="Arial" panose="020B0604020202020204" pitchFamily="34" charset="0"/>
                <a:cs typeface="Arial" panose="020B0604020202020204" pitchFamily="34" charset="0"/>
              </a:rPr>
              <a:t>Modeller</a:t>
            </a:r>
            <a:r>
              <a:rPr lang="en-US" sz="1200" b="1" dirty="0">
                <a:latin typeface="Arial" panose="020B0604020202020204" pitchFamily="34" charset="0"/>
                <a:cs typeface="Arial" panose="020B0604020202020204" pitchFamily="34" charset="0"/>
              </a:rPr>
              <a:t>)</a:t>
            </a:r>
            <a:endParaRPr lang="en-IN" sz="1200" b="1" dirty="0">
              <a:latin typeface="Arial" panose="020B0604020202020204" pitchFamily="34" charset="0"/>
              <a:cs typeface="Arial" panose="020B0604020202020204" pitchFamily="34" charset="0"/>
            </a:endParaRPr>
          </a:p>
        </p:txBody>
      </p:sp>
      <p:pic>
        <p:nvPicPr>
          <p:cNvPr id="30" name="Picture 29">
            <a:extLst>
              <a:ext uri="{FF2B5EF4-FFF2-40B4-BE49-F238E27FC236}">
                <a16:creationId xmlns:a16="http://schemas.microsoft.com/office/drawing/2014/main" id="{724C717D-DD8D-2AF6-1FD2-82D77E20DB57}"/>
              </a:ext>
            </a:extLst>
          </p:cNvPr>
          <p:cNvPicPr>
            <a:picLocks noChangeAspect="1"/>
          </p:cNvPicPr>
          <p:nvPr/>
        </p:nvPicPr>
        <p:blipFill>
          <a:blip r:embed="rId3"/>
          <a:stretch>
            <a:fillRect/>
          </a:stretch>
        </p:blipFill>
        <p:spPr>
          <a:xfrm>
            <a:off x="8442216" y="981971"/>
            <a:ext cx="1164046" cy="1993739"/>
          </a:xfrm>
          <a:prstGeom prst="rect">
            <a:avLst/>
          </a:prstGeom>
        </p:spPr>
      </p:pic>
      <p:sp>
        <p:nvSpPr>
          <p:cNvPr id="31" name="Rectangle 30">
            <a:extLst>
              <a:ext uri="{FF2B5EF4-FFF2-40B4-BE49-F238E27FC236}">
                <a16:creationId xmlns:a16="http://schemas.microsoft.com/office/drawing/2014/main" id="{519255CD-84F1-A1AC-80B2-3B7B36079788}"/>
              </a:ext>
            </a:extLst>
          </p:cNvPr>
          <p:cNvSpPr/>
          <p:nvPr/>
        </p:nvSpPr>
        <p:spPr>
          <a:xfrm>
            <a:off x="7894229" y="716467"/>
            <a:ext cx="2210859" cy="2303257"/>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06CFC5C6-14AC-67E9-A528-317326104A34}"/>
              </a:ext>
            </a:extLst>
          </p:cNvPr>
          <p:cNvSpPr txBox="1"/>
          <p:nvPr/>
        </p:nvSpPr>
        <p:spPr>
          <a:xfrm>
            <a:off x="8197632" y="724250"/>
            <a:ext cx="2235439"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Assigning Charges </a:t>
            </a:r>
            <a:endParaRPr lang="en-IN" sz="1200" b="1"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AC971C34-75DF-9B46-345F-426A5C65EDD2}"/>
              </a:ext>
            </a:extLst>
          </p:cNvPr>
          <p:cNvSpPr txBox="1"/>
          <p:nvPr/>
        </p:nvSpPr>
        <p:spPr>
          <a:xfrm>
            <a:off x="8358466" y="965822"/>
            <a:ext cx="1910613"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Cytosol</a:t>
            </a:r>
          </a:p>
          <a:p>
            <a:pPr algn="ctr"/>
            <a:r>
              <a:rPr lang="en-US" sz="1200" dirty="0">
                <a:latin typeface="Arial" panose="020B0604020202020204" pitchFamily="34" charset="0"/>
                <a:cs typeface="Arial" panose="020B0604020202020204" pitchFamily="34" charset="0"/>
              </a:rPr>
              <a:t>pH=7</a:t>
            </a:r>
            <a:endParaRPr lang="en-IN" sz="120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67C37332-3D03-A30F-4EE9-04C769DBA872}"/>
              </a:ext>
            </a:extLst>
          </p:cNvPr>
          <p:cNvSpPr txBox="1"/>
          <p:nvPr/>
        </p:nvSpPr>
        <p:spPr>
          <a:xfrm>
            <a:off x="7321334" y="2496662"/>
            <a:ext cx="1910613"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Lumen</a:t>
            </a:r>
          </a:p>
          <a:p>
            <a:pPr algn="ctr"/>
            <a:r>
              <a:rPr lang="en-US" sz="1200" dirty="0">
                <a:latin typeface="Arial" panose="020B0604020202020204" pitchFamily="34" charset="0"/>
                <a:cs typeface="Arial" panose="020B0604020202020204" pitchFamily="34" charset="0"/>
              </a:rPr>
              <a:t>pH=5</a:t>
            </a:r>
            <a:endParaRPr lang="en-IN" sz="1200" dirty="0">
              <a:latin typeface="Arial" panose="020B0604020202020204" pitchFamily="34" charset="0"/>
              <a:cs typeface="Arial" panose="020B0604020202020204" pitchFamily="34" charset="0"/>
            </a:endParaRPr>
          </a:p>
        </p:txBody>
      </p:sp>
      <p:cxnSp>
        <p:nvCxnSpPr>
          <p:cNvPr id="38" name="Straight Arrow Connector 37">
            <a:extLst>
              <a:ext uri="{FF2B5EF4-FFF2-40B4-BE49-F238E27FC236}">
                <a16:creationId xmlns:a16="http://schemas.microsoft.com/office/drawing/2014/main" id="{C67DF915-5A0C-E379-7D5A-FC05FF8B0CDA}"/>
              </a:ext>
            </a:extLst>
          </p:cNvPr>
          <p:cNvCxnSpPr>
            <a:cxnSpLocks/>
          </p:cNvCxnSpPr>
          <p:nvPr/>
        </p:nvCxnSpPr>
        <p:spPr>
          <a:xfrm flipV="1">
            <a:off x="3742396" y="1868095"/>
            <a:ext cx="914400"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828686D3-B530-7B80-A23A-D5DDEB08945F}"/>
              </a:ext>
            </a:extLst>
          </p:cNvPr>
          <p:cNvCxnSpPr>
            <a:cxnSpLocks/>
          </p:cNvCxnSpPr>
          <p:nvPr/>
        </p:nvCxnSpPr>
        <p:spPr>
          <a:xfrm flipV="1">
            <a:off x="6972294" y="1844317"/>
            <a:ext cx="914400"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23631818-DA2A-1558-F3EE-9F26B050DE30}"/>
              </a:ext>
            </a:extLst>
          </p:cNvPr>
          <p:cNvCxnSpPr>
            <a:cxnSpLocks/>
          </p:cNvCxnSpPr>
          <p:nvPr/>
        </p:nvCxnSpPr>
        <p:spPr>
          <a:xfrm>
            <a:off x="10284847" y="1844317"/>
            <a:ext cx="723020"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7" name="Rectangle 46">
            <a:extLst>
              <a:ext uri="{FF2B5EF4-FFF2-40B4-BE49-F238E27FC236}">
                <a16:creationId xmlns:a16="http://schemas.microsoft.com/office/drawing/2014/main" id="{3B6CC626-AC2A-4A21-089D-3800CFD0976B}"/>
              </a:ext>
            </a:extLst>
          </p:cNvPr>
          <p:cNvSpPr/>
          <p:nvPr/>
        </p:nvSpPr>
        <p:spPr>
          <a:xfrm>
            <a:off x="355010" y="3729601"/>
            <a:ext cx="2574652" cy="2364798"/>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a:extLst>
              <a:ext uri="{FF2B5EF4-FFF2-40B4-BE49-F238E27FC236}">
                <a16:creationId xmlns:a16="http://schemas.microsoft.com/office/drawing/2014/main" id="{9A9ACFB9-468E-5C2E-5441-4D7467E2CAA9}"/>
              </a:ext>
            </a:extLst>
          </p:cNvPr>
          <p:cNvSpPr txBox="1"/>
          <p:nvPr/>
        </p:nvSpPr>
        <p:spPr>
          <a:xfrm>
            <a:off x="522683" y="3747678"/>
            <a:ext cx="1895876" cy="461665"/>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Adding Glycan (CHARMM GUI) </a:t>
            </a:r>
            <a:endParaRPr lang="en-IN" sz="1200" b="1" dirty="0">
              <a:latin typeface="Arial" panose="020B0604020202020204" pitchFamily="34" charset="0"/>
              <a:cs typeface="Arial" panose="020B0604020202020204" pitchFamily="34" charset="0"/>
            </a:endParaRPr>
          </a:p>
        </p:txBody>
      </p:sp>
      <p:sp>
        <p:nvSpPr>
          <p:cNvPr id="53" name="Rectangle 52">
            <a:extLst>
              <a:ext uri="{FF2B5EF4-FFF2-40B4-BE49-F238E27FC236}">
                <a16:creationId xmlns:a16="http://schemas.microsoft.com/office/drawing/2014/main" id="{EB6080B0-0FB2-014C-BF4C-2EF2FEAA8AF1}"/>
              </a:ext>
            </a:extLst>
          </p:cNvPr>
          <p:cNvSpPr/>
          <p:nvPr/>
        </p:nvSpPr>
        <p:spPr>
          <a:xfrm>
            <a:off x="4024713" y="3746613"/>
            <a:ext cx="2574652" cy="2364798"/>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TextBox 54">
            <a:extLst>
              <a:ext uri="{FF2B5EF4-FFF2-40B4-BE49-F238E27FC236}">
                <a16:creationId xmlns:a16="http://schemas.microsoft.com/office/drawing/2014/main" id="{9002DC7D-8CB1-D068-2E5F-8DBEA135EC53}"/>
              </a:ext>
            </a:extLst>
          </p:cNvPr>
          <p:cNvSpPr txBox="1"/>
          <p:nvPr/>
        </p:nvSpPr>
        <p:spPr>
          <a:xfrm>
            <a:off x="4369366" y="3787366"/>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Membrane Composition</a:t>
            </a:r>
            <a:endParaRPr lang="en-IN" sz="1200" b="1" dirty="0">
              <a:latin typeface="Arial" panose="020B0604020202020204" pitchFamily="34" charset="0"/>
              <a:cs typeface="Arial" panose="020B0604020202020204" pitchFamily="34" charset="0"/>
            </a:endParaRPr>
          </a:p>
        </p:txBody>
      </p:sp>
      <p:cxnSp>
        <p:nvCxnSpPr>
          <p:cNvPr id="56" name="Straight Arrow Connector 55">
            <a:extLst>
              <a:ext uri="{FF2B5EF4-FFF2-40B4-BE49-F238E27FC236}">
                <a16:creationId xmlns:a16="http://schemas.microsoft.com/office/drawing/2014/main" id="{8450C6CD-99EB-484D-6882-9D820A340C7E}"/>
              </a:ext>
            </a:extLst>
          </p:cNvPr>
          <p:cNvCxnSpPr>
            <a:cxnSpLocks/>
          </p:cNvCxnSpPr>
          <p:nvPr/>
        </p:nvCxnSpPr>
        <p:spPr>
          <a:xfrm flipV="1">
            <a:off x="3019987" y="4911999"/>
            <a:ext cx="914400"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7" name="Rectangle 56">
            <a:extLst>
              <a:ext uri="{FF2B5EF4-FFF2-40B4-BE49-F238E27FC236}">
                <a16:creationId xmlns:a16="http://schemas.microsoft.com/office/drawing/2014/main" id="{EDBAF487-26E7-E7A5-76F7-D6A93CE4973C}"/>
              </a:ext>
            </a:extLst>
          </p:cNvPr>
          <p:cNvSpPr/>
          <p:nvPr/>
        </p:nvSpPr>
        <p:spPr>
          <a:xfrm>
            <a:off x="7658798" y="3748824"/>
            <a:ext cx="2574652" cy="2364798"/>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8" name="Straight Arrow Connector 57">
            <a:extLst>
              <a:ext uri="{FF2B5EF4-FFF2-40B4-BE49-F238E27FC236}">
                <a16:creationId xmlns:a16="http://schemas.microsoft.com/office/drawing/2014/main" id="{A63DB555-0F62-DEC2-B600-9427908396C0}"/>
              </a:ext>
            </a:extLst>
          </p:cNvPr>
          <p:cNvCxnSpPr>
            <a:cxnSpLocks/>
          </p:cNvCxnSpPr>
          <p:nvPr/>
        </p:nvCxnSpPr>
        <p:spPr>
          <a:xfrm flipV="1">
            <a:off x="6689690" y="4966211"/>
            <a:ext cx="914400"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a16="http://schemas.microsoft.com/office/drawing/2014/main" id="{D56FAC01-15BF-93BA-564F-AE7C948C72E8}"/>
              </a:ext>
            </a:extLst>
          </p:cNvPr>
          <p:cNvSpPr txBox="1"/>
          <p:nvPr/>
        </p:nvSpPr>
        <p:spPr>
          <a:xfrm>
            <a:off x="7784743" y="3852457"/>
            <a:ext cx="2574651"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Protein Insertion in Membrane</a:t>
            </a:r>
            <a:endParaRPr lang="en-IN" sz="1200" b="1" dirty="0">
              <a:latin typeface="Arial" panose="020B0604020202020204" pitchFamily="34" charset="0"/>
              <a:cs typeface="Arial" panose="020B0604020202020204" pitchFamily="34" charset="0"/>
            </a:endParaRPr>
          </a:p>
        </p:txBody>
      </p:sp>
      <p:cxnSp>
        <p:nvCxnSpPr>
          <p:cNvPr id="61" name="Straight Arrow Connector 60">
            <a:extLst>
              <a:ext uri="{FF2B5EF4-FFF2-40B4-BE49-F238E27FC236}">
                <a16:creationId xmlns:a16="http://schemas.microsoft.com/office/drawing/2014/main" id="{DDC7A549-C531-7658-3231-BD8FB235FE75}"/>
              </a:ext>
            </a:extLst>
          </p:cNvPr>
          <p:cNvCxnSpPr>
            <a:cxnSpLocks/>
          </p:cNvCxnSpPr>
          <p:nvPr/>
        </p:nvCxnSpPr>
        <p:spPr>
          <a:xfrm>
            <a:off x="10308774" y="4803072"/>
            <a:ext cx="63945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4" name="TextBox 63">
            <a:extLst>
              <a:ext uri="{FF2B5EF4-FFF2-40B4-BE49-F238E27FC236}">
                <a16:creationId xmlns:a16="http://schemas.microsoft.com/office/drawing/2014/main" id="{9E3FDB4F-B324-2DB3-B0AE-BC4EB815159D}"/>
              </a:ext>
            </a:extLst>
          </p:cNvPr>
          <p:cNvSpPr txBox="1"/>
          <p:nvPr/>
        </p:nvSpPr>
        <p:spPr>
          <a:xfrm>
            <a:off x="11047194" y="3741199"/>
            <a:ext cx="1325390" cy="646331"/>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Molecular </a:t>
            </a:r>
          </a:p>
          <a:p>
            <a:r>
              <a:rPr lang="en-US" sz="1200" b="1" dirty="0" err="1">
                <a:latin typeface="Arial" panose="020B0604020202020204" pitchFamily="34" charset="0"/>
                <a:cs typeface="Arial" panose="020B0604020202020204" pitchFamily="34" charset="0"/>
              </a:rPr>
              <a:t>Dynmics</a:t>
            </a:r>
            <a:r>
              <a:rPr lang="en-US" sz="1200" b="1" dirty="0">
                <a:latin typeface="Arial" panose="020B0604020202020204" pitchFamily="34" charset="0"/>
                <a:cs typeface="Arial" panose="020B0604020202020204" pitchFamily="34" charset="0"/>
              </a:rPr>
              <a:t> </a:t>
            </a:r>
          </a:p>
          <a:p>
            <a:r>
              <a:rPr lang="en-US" sz="1200" b="1" dirty="0">
                <a:latin typeface="Arial" panose="020B0604020202020204" pitchFamily="34" charset="0"/>
                <a:cs typeface="Arial" panose="020B0604020202020204" pitchFamily="34" charset="0"/>
              </a:rPr>
              <a:t>Simulation</a:t>
            </a:r>
            <a:endParaRPr lang="en-IN" sz="1200" b="1" dirty="0">
              <a:latin typeface="Arial" panose="020B0604020202020204" pitchFamily="34" charset="0"/>
              <a:cs typeface="Arial" panose="020B0604020202020204" pitchFamily="34" charset="0"/>
            </a:endParaRPr>
          </a:p>
        </p:txBody>
      </p:sp>
      <p:sp>
        <p:nvSpPr>
          <p:cNvPr id="66" name="Rectangle 65">
            <a:extLst>
              <a:ext uri="{FF2B5EF4-FFF2-40B4-BE49-F238E27FC236}">
                <a16:creationId xmlns:a16="http://schemas.microsoft.com/office/drawing/2014/main" id="{19AC2C5E-6483-A11B-A33F-859949424A2A}"/>
              </a:ext>
            </a:extLst>
          </p:cNvPr>
          <p:cNvSpPr/>
          <p:nvPr/>
        </p:nvSpPr>
        <p:spPr>
          <a:xfrm>
            <a:off x="11041231" y="3700311"/>
            <a:ext cx="1120224" cy="858289"/>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7" name="Straight Arrow Connector 66">
            <a:extLst>
              <a:ext uri="{FF2B5EF4-FFF2-40B4-BE49-F238E27FC236}">
                <a16:creationId xmlns:a16="http://schemas.microsoft.com/office/drawing/2014/main" id="{4893E840-2D2B-7949-2DC6-CFF8F4AE2F62}"/>
              </a:ext>
            </a:extLst>
          </p:cNvPr>
          <p:cNvCxnSpPr>
            <a:cxnSpLocks/>
          </p:cNvCxnSpPr>
          <p:nvPr/>
        </p:nvCxnSpPr>
        <p:spPr>
          <a:xfrm>
            <a:off x="11546363" y="4709944"/>
            <a:ext cx="11269" cy="56814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2" name="TextBox 71">
            <a:extLst>
              <a:ext uri="{FF2B5EF4-FFF2-40B4-BE49-F238E27FC236}">
                <a16:creationId xmlns:a16="http://schemas.microsoft.com/office/drawing/2014/main" id="{3EF5E529-33FF-772A-AA2F-CE0DC49C9E1F}"/>
              </a:ext>
            </a:extLst>
          </p:cNvPr>
          <p:cNvSpPr txBox="1"/>
          <p:nvPr/>
        </p:nvSpPr>
        <p:spPr>
          <a:xfrm>
            <a:off x="11047194" y="5622410"/>
            <a:ext cx="1325390"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Analysis</a:t>
            </a:r>
            <a:endParaRPr lang="en-IN" sz="1200" b="1" dirty="0">
              <a:latin typeface="Arial" panose="020B0604020202020204" pitchFamily="34" charset="0"/>
              <a:cs typeface="Arial" panose="020B0604020202020204" pitchFamily="34" charset="0"/>
            </a:endParaRPr>
          </a:p>
        </p:txBody>
      </p:sp>
      <p:sp>
        <p:nvSpPr>
          <p:cNvPr id="74" name="Rectangle 73">
            <a:extLst>
              <a:ext uri="{FF2B5EF4-FFF2-40B4-BE49-F238E27FC236}">
                <a16:creationId xmlns:a16="http://schemas.microsoft.com/office/drawing/2014/main" id="{96B8DED8-35CE-D39B-493F-E7D3B8D10681}"/>
              </a:ext>
            </a:extLst>
          </p:cNvPr>
          <p:cNvSpPr/>
          <p:nvPr/>
        </p:nvSpPr>
        <p:spPr>
          <a:xfrm>
            <a:off x="10958191" y="5358706"/>
            <a:ext cx="1120224" cy="858289"/>
          </a:xfrm>
          <a:prstGeom prst="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7" name="Picture 76">
            <a:extLst>
              <a:ext uri="{FF2B5EF4-FFF2-40B4-BE49-F238E27FC236}">
                <a16:creationId xmlns:a16="http://schemas.microsoft.com/office/drawing/2014/main" id="{181B6731-C0FE-0D71-38FD-E6EEBD7A06E4}"/>
              </a:ext>
            </a:extLst>
          </p:cNvPr>
          <p:cNvPicPr>
            <a:picLocks noChangeAspect="1"/>
          </p:cNvPicPr>
          <p:nvPr/>
        </p:nvPicPr>
        <p:blipFill>
          <a:blip r:embed="rId4"/>
          <a:srcRect r="19677" b="5599"/>
          <a:stretch/>
        </p:blipFill>
        <p:spPr>
          <a:xfrm>
            <a:off x="541730" y="4261381"/>
            <a:ext cx="2144903" cy="675980"/>
          </a:xfrm>
          <a:prstGeom prst="rect">
            <a:avLst/>
          </a:prstGeom>
        </p:spPr>
      </p:pic>
      <p:sp>
        <p:nvSpPr>
          <p:cNvPr id="79" name="TextBox 78">
            <a:extLst>
              <a:ext uri="{FF2B5EF4-FFF2-40B4-BE49-F238E27FC236}">
                <a16:creationId xmlns:a16="http://schemas.microsoft.com/office/drawing/2014/main" id="{FC9E6070-6B11-5BA9-01A1-1153E3E41BCB}"/>
              </a:ext>
            </a:extLst>
          </p:cNvPr>
          <p:cNvSpPr txBox="1"/>
          <p:nvPr/>
        </p:nvSpPr>
        <p:spPr>
          <a:xfrm>
            <a:off x="1698099" y="4763373"/>
            <a:ext cx="964498"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N-Glycan</a:t>
            </a:r>
            <a:endParaRPr lang="en-IN" sz="1200" b="1" dirty="0">
              <a:latin typeface="Arial" panose="020B0604020202020204" pitchFamily="34" charset="0"/>
              <a:cs typeface="Arial" panose="020B0604020202020204" pitchFamily="34" charset="0"/>
            </a:endParaRPr>
          </a:p>
        </p:txBody>
      </p:sp>
      <p:pic>
        <p:nvPicPr>
          <p:cNvPr id="82" name="Picture 81">
            <a:extLst>
              <a:ext uri="{FF2B5EF4-FFF2-40B4-BE49-F238E27FC236}">
                <a16:creationId xmlns:a16="http://schemas.microsoft.com/office/drawing/2014/main" id="{11E73BD8-ACA8-E47C-2AF8-8CBBE49B818A}"/>
              </a:ext>
            </a:extLst>
          </p:cNvPr>
          <p:cNvPicPr>
            <a:picLocks noChangeAspect="1"/>
          </p:cNvPicPr>
          <p:nvPr/>
        </p:nvPicPr>
        <p:blipFill>
          <a:blip r:embed="rId5"/>
          <a:stretch>
            <a:fillRect/>
          </a:stretch>
        </p:blipFill>
        <p:spPr>
          <a:xfrm>
            <a:off x="534580" y="5182554"/>
            <a:ext cx="2029050" cy="415472"/>
          </a:xfrm>
          <a:prstGeom prst="rect">
            <a:avLst/>
          </a:prstGeom>
        </p:spPr>
      </p:pic>
      <p:sp>
        <p:nvSpPr>
          <p:cNvPr id="88" name="TextBox 87">
            <a:extLst>
              <a:ext uri="{FF2B5EF4-FFF2-40B4-BE49-F238E27FC236}">
                <a16:creationId xmlns:a16="http://schemas.microsoft.com/office/drawing/2014/main" id="{145B93E0-1985-A3FC-E36C-4B53278AF1E9}"/>
              </a:ext>
            </a:extLst>
          </p:cNvPr>
          <p:cNvSpPr txBox="1"/>
          <p:nvPr/>
        </p:nvSpPr>
        <p:spPr>
          <a:xfrm>
            <a:off x="1636794" y="5598026"/>
            <a:ext cx="964498" cy="276999"/>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O-glycan</a:t>
            </a:r>
            <a:endParaRPr lang="en-IN" sz="1200" b="1" dirty="0">
              <a:latin typeface="Arial" panose="020B0604020202020204" pitchFamily="34" charset="0"/>
              <a:cs typeface="Arial" panose="020B0604020202020204" pitchFamily="34" charset="0"/>
            </a:endParaRPr>
          </a:p>
        </p:txBody>
      </p:sp>
      <p:pic>
        <p:nvPicPr>
          <p:cNvPr id="90" name="Picture 89">
            <a:extLst>
              <a:ext uri="{FF2B5EF4-FFF2-40B4-BE49-F238E27FC236}">
                <a16:creationId xmlns:a16="http://schemas.microsoft.com/office/drawing/2014/main" id="{9AC43A04-5608-E16E-E340-9F7E3672E951}"/>
              </a:ext>
            </a:extLst>
          </p:cNvPr>
          <p:cNvPicPr>
            <a:picLocks noChangeAspect="1"/>
          </p:cNvPicPr>
          <p:nvPr/>
        </p:nvPicPr>
        <p:blipFill>
          <a:blip r:embed="rId6"/>
          <a:stretch>
            <a:fillRect/>
          </a:stretch>
        </p:blipFill>
        <p:spPr>
          <a:xfrm>
            <a:off x="4517082" y="4072658"/>
            <a:ext cx="1460436" cy="1981799"/>
          </a:xfrm>
          <a:prstGeom prst="rect">
            <a:avLst/>
          </a:prstGeom>
        </p:spPr>
      </p:pic>
      <p:pic>
        <p:nvPicPr>
          <p:cNvPr id="91" name="Picture 90">
            <a:extLst>
              <a:ext uri="{FF2B5EF4-FFF2-40B4-BE49-F238E27FC236}">
                <a16:creationId xmlns:a16="http://schemas.microsoft.com/office/drawing/2014/main" id="{0DDEADB1-7964-0A28-404E-B1E80BD9C9E6}"/>
              </a:ext>
            </a:extLst>
          </p:cNvPr>
          <p:cNvPicPr>
            <a:picLocks noChangeAspect="1"/>
          </p:cNvPicPr>
          <p:nvPr/>
        </p:nvPicPr>
        <p:blipFill>
          <a:blip r:embed="rId7"/>
          <a:stretch>
            <a:fillRect/>
          </a:stretch>
        </p:blipFill>
        <p:spPr>
          <a:xfrm>
            <a:off x="7927162" y="4192569"/>
            <a:ext cx="1912361" cy="1861888"/>
          </a:xfrm>
          <a:prstGeom prst="rect">
            <a:avLst/>
          </a:prstGeom>
        </p:spPr>
      </p:pic>
      <p:sp>
        <p:nvSpPr>
          <p:cNvPr id="5" name="TextBox 4">
            <a:extLst>
              <a:ext uri="{FF2B5EF4-FFF2-40B4-BE49-F238E27FC236}">
                <a16:creationId xmlns:a16="http://schemas.microsoft.com/office/drawing/2014/main" id="{30A69212-10DD-FFC4-5E8E-8797DB2ACC01}"/>
              </a:ext>
            </a:extLst>
          </p:cNvPr>
          <p:cNvSpPr txBox="1"/>
          <p:nvPr/>
        </p:nvSpPr>
        <p:spPr>
          <a:xfrm>
            <a:off x="11007867" y="6468587"/>
            <a:ext cx="1531374" cy="369332"/>
          </a:xfrm>
          <a:prstGeom prst="rect">
            <a:avLst/>
          </a:prstGeom>
          <a:noFill/>
        </p:spPr>
        <p:txBody>
          <a:bodyPr wrap="square">
            <a:spAutoFit/>
          </a:bodyPr>
          <a:lstStyle/>
          <a:p>
            <a:pPr algn="ctr"/>
            <a:r>
              <a:rPr lang="en-IN" dirty="0"/>
              <a:t>9</a:t>
            </a:r>
          </a:p>
        </p:txBody>
      </p:sp>
    </p:spTree>
    <p:extLst>
      <p:ext uri="{BB962C8B-B14F-4D97-AF65-F5344CB8AC3E}">
        <p14:creationId xmlns:p14="http://schemas.microsoft.com/office/powerpoint/2010/main" val="12998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SlideEgg_100855-Career Timeline PowerPoint Template-Purple</Template>
  <TotalTime>10663</TotalTime>
  <Words>937</Words>
  <Application>Microsoft Office PowerPoint</Application>
  <PresentationFormat>Widescreen</PresentationFormat>
  <Paragraphs>226</Paragraphs>
  <Slides>18</Slides>
  <Notes>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18</vt:i4>
      </vt:variant>
    </vt:vector>
  </HeadingPairs>
  <TitlesOfParts>
    <vt:vector size="29" baseType="lpstr">
      <vt:lpstr>-apple-system</vt:lpstr>
      <vt:lpstr>Aptos</vt:lpstr>
      <vt:lpstr>Arial</vt:lpstr>
      <vt:lpstr>Brush Script MT</vt:lpstr>
      <vt:lpstr>Calibri</vt:lpstr>
      <vt:lpstr>Calibri Light</vt:lpstr>
      <vt:lpstr>Times New Roman</vt:lpstr>
      <vt:lpstr>Wingdings</vt:lpstr>
      <vt:lpstr>Office Theme</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Geetanshi Khurana</dc:creator>
  <cp:lastModifiedBy>Geetanshi Khurana</cp:lastModifiedBy>
  <cp:revision>17</cp:revision>
  <dcterms:created xsi:type="dcterms:W3CDTF">2024-11-23T09:51:15Z</dcterms:created>
  <dcterms:modified xsi:type="dcterms:W3CDTF">2024-12-11T07:39:14Z</dcterms:modified>
</cp:coreProperties>
</file>

<file path=docProps/thumbnail.jpeg>
</file>